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7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6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7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2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2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C1FB-192F-4941-93F2-7EAB6B5E11D6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223A-7EAC-4C82-824B-BA1BBA130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19.png"/><Relationship Id="rId3" Type="http://schemas.microsoft.com/office/2007/relationships/media" Target="../media/media2.wm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22.jpeg"/><Relationship Id="rId2" Type="http://schemas.openxmlformats.org/officeDocument/2006/relationships/audio" Target="../media/media1.wma"/><Relationship Id="rId16" Type="http://schemas.openxmlformats.org/officeDocument/2006/relationships/image" Target="../media/image9.gif"/><Relationship Id="rId20" Type="http://schemas.openxmlformats.org/officeDocument/2006/relationships/image" Target="../media/image30.png"/><Relationship Id="rId1" Type="http://schemas.microsoft.com/office/2007/relationships/media" Target="../media/media1.wma"/><Relationship Id="rId6" Type="http://schemas.microsoft.com/office/2007/relationships/media" Target="../media/media10.wm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png"/><Relationship Id="rId19" Type="http://schemas.openxmlformats.org/officeDocument/2006/relationships/image" Target="../media/image28.png"/><Relationship Id="rId4" Type="http://schemas.openxmlformats.org/officeDocument/2006/relationships/audio" Target="../media/media2.wma"/><Relationship Id="rId9" Type="http://schemas.openxmlformats.org/officeDocument/2006/relationships/image" Target="../media/image2.gif"/><Relationship Id="rId1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gif"/><Relationship Id="rId18" Type="http://schemas.openxmlformats.org/officeDocument/2006/relationships/image" Target="../media/image12.jpeg"/><Relationship Id="rId26" Type="http://schemas.openxmlformats.org/officeDocument/2006/relationships/image" Target="../media/image20.png"/><Relationship Id="rId3" Type="http://schemas.microsoft.com/office/2007/relationships/media" Target="../media/media2.wma"/><Relationship Id="rId21" Type="http://schemas.openxmlformats.org/officeDocument/2006/relationships/image" Target="../media/image15.jpeg"/><Relationship Id="rId7" Type="http://schemas.openxmlformats.org/officeDocument/2006/relationships/image" Target="../media/image1.jpeg"/><Relationship Id="rId12" Type="http://schemas.openxmlformats.org/officeDocument/2006/relationships/image" Target="../media/image6.gif"/><Relationship Id="rId17" Type="http://schemas.openxmlformats.org/officeDocument/2006/relationships/image" Target="../media/image11.jpeg"/><Relationship Id="rId25" Type="http://schemas.openxmlformats.org/officeDocument/2006/relationships/image" Target="../media/image19.png"/><Relationship Id="rId2" Type="http://schemas.microsoft.com/office/2007/relationships/media" Target="../media/media1.wma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gif"/><Relationship Id="rId24" Type="http://schemas.openxmlformats.org/officeDocument/2006/relationships/image" Target="../media/image18.png"/><Relationship Id="rId5" Type="http://schemas.openxmlformats.org/officeDocument/2006/relationships/audio" Target="../media/media3.wma"/><Relationship Id="rId15" Type="http://schemas.openxmlformats.org/officeDocument/2006/relationships/image" Target="../media/image9.gif"/><Relationship Id="rId23" Type="http://schemas.openxmlformats.org/officeDocument/2006/relationships/image" Target="../media/image17.jpeg"/><Relationship Id="rId10" Type="http://schemas.openxmlformats.org/officeDocument/2006/relationships/image" Target="../media/image4.png"/><Relationship Id="rId19" Type="http://schemas.openxmlformats.org/officeDocument/2006/relationships/image" Target="../media/image13.jpeg"/><Relationship Id="rId4" Type="http://schemas.microsoft.com/office/2007/relationships/media" Target="../media/media3.wma"/><Relationship Id="rId9" Type="http://schemas.openxmlformats.org/officeDocument/2006/relationships/image" Target="../media/image3.png"/><Relationship Id="rId14" Type="http://schemas.openxmlformats.org/officeDocument/2006/relationships/image" Target="../media/image8.gif"/><Relationship Id="rId2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21.jpeg"/><Relationship Id="rId26" Type="http://schemas.openxmlformats.org/officeDocument/2006/relationships/image" Target="../media/image28.png"/><Relationship Id="rId3" Type="http://schemas.microsoft.com/office/2007/relationships/media" Target="../media/media1.wma"/><Relationship Id="rId21" Type="http://schemas.openxmlformats.org/officeDocument/2006/relationships/image" Target="../media/image24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18.png"/><Relationship Id="rId25" Type="http://schemas.openxmlformats.org/officeDocument/2006/relationships/image" Target="../media/image19.png"/><Relationship Id="rId2" Type="http://schemas.microsoft.com/office/2007/relationships/media" Target="../media/media4.wma"/><Relationship Id="rId16" Type="http://schemas.openxmlformats.org/officeDocument/2006/relationships/image" Target="../media/image9.gif"/><Relationship Id="rId20" Type="http://schemas.openxmlformats.org/officeDocument/2006/relationships/image" Target="../media/image23.jpeg"/><Relationship Id="rId1" Type="http://schemas.openxmlformats.org/officeDocument/2006/relationships/audio" Target="NULL" TargetMode="External"/><Relationship Id="rId6" Type="http://schemas.openxmlformats.org/officeDocument/2006/relationships/audio" Target="../media/media2.wma"/><Relationship Id="rId11" Type="http://schemas.openxmlformats.org/officeDocument/2006/relationships/image" Target="../media/image4.png"/><Relationship Id="rId24" Type="http://schemas.openxmlformats.org/officeDocument/2006/relationships/image" Target="../media/image27.jpeg"/><Relationship Id="rId5" Type="http://schemas.microsoft.com/office/2007/relationships/media" Target="../media/media2.wma"/><Relationship Id="rId15" Type="http://schemas.openxmlformats.org/officeDocument/2006/relationships/image" Target="../media/image8.gif"/><Relationship Id="rId23" Type="http://schemas.openxmlformats.org/officeDocument/2006/relationships/image" Target="../media/image26.jpeg"/><Relationship Id="rId10" Type="http://schemas.openxmlformats.org/officeDocument/2006/relationships/image" Target="../media/image3.png"/><Relationship Id="rId19" Type="http://schemas.openxmlformats.org/officeDocument/2006/relationships/image" Target="../media/image22.jpeg"/><Relationship Id="rId4" Type="http://schemas.openxmlformats.org/officeDocument/2006/relationships/audio" Target="../media/media1.wma"/><Relationship Id="rId9" Type="http://schemas.openxmlformats.org/officeDocument/2006/relationships/image" Target="../media/image2.gif"/><Relationship Id="rId14" Type="http://schemas.openxmlformats.org/officeDocument/2006/relationships/image" Target="../media/image7.gif"/><Relationship Id="rId2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22.jpeg"/><Relationship Id="rId3" Type="http://schemas.microsoft.com/office/2007/relationships/media" Target="../media/media2.wma"/><Relationship Id="rId21" Type="http://schemas.openxmlformats.org/officeDocument/2006/relationships/image" Target="../media/image26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2" Type="http://schemas.openxmlformats.org/officeDocument/2006/relationships/audio" Target="../media/media1.wma"/><Relationship Id="rId16" Type="http://schemas.openxmlformats.org/officeDocument/2006/relationships/image" Target="../media/image9.gif"/><Relationship Id="rId20" Type="http://schemas.openxmlformats.org/officeDocument/2006/relationships/image" Target="../media/image24.jpeg"/><Relationship Id="rId1" Type="http://schemas.microsoft.com/office/2007/relationships/media" Target="../media/media1.wma"/><Relationship Id="rId6" Type="http://schemas.microsoft.com/office/2007/relationships/media" Target="../media/media5.wma"/><Relationship Id="rId11" Type="http://schemas.openxmlformats.org/officeDocument/2006/relationships/image" Target="../media/image4.png"/><Relationship Id="rId24" Type="http://schemas.openxmlformats.org/officeDocument/2006/relationships/image" Target="../media/image28.png"/><Relationship Id="rId5" Type="http://schemas.openxmlformats.org/officeDocument/2006/relationships/audio" Target="NULL" TargetMode="External"/><Relationship Id="rId15" Type="http://schemas.openxmlformats.org/officeDocument/2006/relationships/image" Target="../media/image8.gif"/><Relationship Id="rId23" Type="http://schemas.openxmlformats.org/officeDocument/2006/relationships/image" Target="../media/image19.png"/><Relationship Id="rId10" Type="http://schemas.openxmlformats.org/officeDocument/2006/relationships/image" Target="../media/image3.png"/><Relationship Id="rId19" Type="http://schemas.openxmlformats.org/officeDocument/2006/relationships/image" Target="../media/image23.jpeg"/><Relationship Id="rId4" Type="http://schemas.openxmlformats.org/officeDocument/2006/relationships/audio" Target="../media/media2.wma"/><Relationship Id="rId9" Type="http://schemas.openxmlformats.org/officeDocument/2006/relationships/image" Target="../media/image2.gif"/><Relationship Id="rId14" Type="http://schemas.openxmlformats.org/officeDocument/2006/relationships/image" Target="../media/image7.gif"/><Relationship Id="rId2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23.jpeg"/><Relationship Id="rId3" Type="http://schemas.microsoft.com/office/2007/relationships/media" Target="../media/media2.wma"/><Relationship Id="rId21" Type="http://schemas.openxmlformats.org/officeDocument/2006/relationships/image" Target="../media/image27.jpe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22.jpeg"/><Relationship Id="rId2" Type="http://schemas.openxmlformats.org/officeDocument/2006/relationships/audio" Target="../media/media1.wma"/><Relationship Id="rId16" Type="http://schemas.openxmlformats.org/officeDocument/2006/relationships/image" Target="../media/image9.gif"/><Relationship Id="rId20" Type="http://schemas.openxmlformats.org/officeDocument/2006/relationships/image" Target="../media/image26.jpeg"/><Relationship Id="rId1" Type="http://schemas.microsoft.com/office/2007/relationships/media" Target="../media/media1.wma"/><Relationship Id="rId6" Type="http://schemas.microsoft.com/office/2007/relationships/media" Target="../media/media6.wm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5" Type="http://schemas.openxmlformats.org/officeDocument/2006/relationships/image" Target="../media/image8.gif"/><Relationship Id="rId23" Type="http://schemas.openxmlformats.org/officeDocument/2006/relationships/image" Target="../media/image28.png"/><Relationship Id="rId10" Type="http://schemas.openxmlformats.org/officeDocument/2006/relationships/image" Target="../media/image3.png"/><Relationship Id="rId19" Type="http://schemas.openxmlformats.org/officeDocument/2006/relationships/image" Target="../media/image24.jpeg"/><Relationship Id="rId4" Type="http://schemas.openxmlformats.org/officeDocument/2006/relationships/audio" Target="../media/media2.wma"/><Relationship Id="rId9" Type="http://schemas.openxmlformats.org/officeDocument/2006/relationships/image" Target="../media/image2.gif"/><Relationship Id="rId14" Type="http://schemas.openxmlformats.org/officeDocument/2006/relationships/image" Target="../media/image7.gif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23.jpeg"/><Relationship Id="rId3" Type="http://schemas.microsoft.com/office/2007/relationships/media" Target="../media/media2.wma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22.jpeg"/><Relationship Id="rId2" Type="http://schemas.openxmlformats.org/officeDocument/2006/relationships/audio" Target="../media/media1.wma"/><Relationship Id="rId16" Type="http://schemas.openxmlformats.org/officeDocument/2006/relationships/image" Target="../media/image9.gif"/><Relationship Id="rId20" Type="http://schemas.openxmlformats.org/officeDocument/2006/relationships/image" Target="../media/image27.jpeg"/><Relationship Id="rId1" Type="http://schemas.microsoft.com/office/2007/relationships/media" Target="../media/media1.wma"/><Relationship Id="rId6" Type="http://schemas.microsoft.com/office/2007/relationships/media" Target="../media/media7.wm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png"/><Relationship Id="rId19" Type="http://schemas.openxmlformats.org/officeDocument/2006/relationships/image" Target="../media/image26.jpeg"/><Relationship Id="rId4" Type="http://schemas.openxmlformats.org/officeDocument/2006/relationships/audio" Target="../media/media2.wma"/><Relationship Id="rId9" Type="http://schemas.openxmlformats.org/officeDocument/2006/relationships/image" Target="../media/image2.gif"/><Relationship Id="rId14" Type="http://schemas.openxmlformats.org/officeDocument/2006/relationships/image" Target="../media/image7.gif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26.jpeg"/><Relationship Id="rId3" Type="http://schemas.microsoft.com/office/2007/relationships/media" Target="../media/media2.wma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22.jpeg"/><Relationship Id="rId2" Type="http://schemas.openxmlformats.org/officeDocument/2006/relationships/audio" Target="../media/media1.wma"/><Relationship Id="rId16" Type="http://schemas.openxmlformats.org/officeDocument/2006/relationships/image" Target="../media/image9.gif"/><Relationship Id="rId20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microsoft.com/office/2007/relationships/media" Target="../media/media8.wm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png"/><Relationship Id="rId19" Type="http://schemas.openxmlformats.org/officeDocument/2006/relationships/image" Target="../media/image27.jpeg"/><Relationship Id="rId4" Type="http://schemas.openxmlformats.org/officeDocument/2006/relationships/audio" Target="../media/media2.wma"/><Relationship Id="rId9" Type="http://schemas.openxmlformats.org/officeDocument/2006/relationships/image" Target="../media/image2.gif"/><Relationship Id="rId14" Type="http://schemas.openxmlformats.org/officeDocument/2006/relationships/image" Target="../media/image7.gif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gif"/><Relationship Id="rId18" Type="http://schemas.openxmlformats.org/officeDocument/2006/relationships/image" Target="../media/image26.jpeg"/><Relationship Id="rId3" Type="http://schemas.microsoft.com/office/2007/relationships/media" Target="../media/media2.wma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17" Type="http://schemas.openxmlformats.org/officeDocument/2006/relationships/image" Target="../media/image22.jpeg"/><Relationship Id="rId2" Type="http://schemas.openxmlformats.org/officeDocument/2006/relationships/audio" Target="../media/media1.wma"/><Relationship Id="rId16" Type="http://schemas.openxmlformats.org/officeDocument/2006/relationships/image" Target="../media/image9.gif"/><Relationship Id="rId20" Type="http://schemas.openxmlformats.org/officeDocument/2006/relationships/image" Target="../media/image28.png"/><Relationship Id="rId1" Type="http://schemas.microsoft.com/office/2007/relationships/media" Target="../media/media1.wma"/><Relationship Id="rId6" Type="http://schemas.microsoft.com/office/2007/relationships/media" Target="../media/media9.wm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png"/><Relationship Id="rId19" Type="http://schemas.openxmlformats.org/officeDocument/2006/relationships/image" Target="../media/image19.png"/><Relationship Id="rId4" Type="http://schemas.openxmlformats.org/officeDocument/2006/relationships/audio" Target="../media/media2.wma"/><Relationship Id="rId9" Type="http://schemas.openxmlformats.org/officeDocument/2006/relationships/image" Target="../media/image2.gif"/><Relationship Id="rId1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5240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8863" y="1196752"/>
            <a:ext cx="92636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Музыкально-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игра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«Отгадай-ка»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6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  <p:pic>
        <p:nvPicPr>
          <p:cNvPr id="9" name="zvuki_-_Daskskij_buben_2_(iPlayer.fm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7877.306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50832" y="2984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47" y="363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1224" y="1196752"/>
            <a:ext cx="6783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1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-27384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247655" y="765802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453143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" y="219523"/>
            <a:ext cx="1757961" cy="24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7" y="219523"/>
            <a:ext cx="1680915" cy="24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60" y="219522"/>
            <a:ext cx="1670031" cy="24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36" y="233289"/>
            <a:ext cx="1644989" cy="24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" y="3818980"/>
            <a:ext cx="1735340" cy="24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41" y="3818980"/>
            <a:ext cx="1681812" cy="24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61" y="3847974"/>
            <a:ext cx="1670031" cy="2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97" y="3847974"/>
            <a:ext cx="1687435" cy="2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748.471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340752" y="199356"/>
            <a:ext cx="609600" cy="609600"/>
          </a:xfrm>
          <a:prstGeom prst="rect">
            <a:avLst/>
          </a:prstGeom>
        </p:spPr>
      </p:pic>
      <p:pic>
        <p:nvPicPr>
          <p:cNvPr id="12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5761.8138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956354" y="1443432"/>
            <a:ext cx="609600" cy="609600"/>
          </a:xfrm>
          <a:prstGeom prst="rect">
            <a:avLst/>
          </a:prstGeom>
        </p:spPr>
      </p:pic>
      <p:pic>
        <p:nvPicPr>
          <p:cNvPr id="5" name="ЛОЖКИ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59161" y="2879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0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ТРЕУГОЛЬН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081.96920000001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1455" y="2984987"/>
            <a:ext cx="609600" cy="609600"/>
          </a:xfrm>
          <a:prstGeom prst="rect">
            <a:avLst/>
          </a:prstGeom>
        </p:spPr>
      </p:pic>
      <p:pic>
        <p:nvPicPr>
          <p:cNvPr id="31" name="Picture 2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61" y="210478"/>
            <a:ext cx="1678581" cy="24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9" y="207654"/>
            <a:ext cx="1642827" cy="24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" y="3829431"/>
            <a:ext cx="1738095" cy="24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00" y="3804021"/>
            <a:ext cx="1684442" cy="24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8" y="3805705"/>
            <a:ext cx="1690518" cy="24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431"/>
            <a:ext cx="1686546" cy="2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61" y="210478"/>
            <a:ext cx="1678581" cy="24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9" y="207654"/>
            <a:ext cx="1642827" cy="24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" y="3829431"/>
            <a:ext cx="1738095" cy="24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8" y="3805705"/>
            <a:ext cx="1690518" cy="24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431"/>
            <a:ext cx="1686546" cy="2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  <p:pic>
        <p:nvPicPr>
          <p:cNvPr id="6" name="Zvuki..._-_Kolokolchik_(xMusic.me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5407.4208" end="63067.7106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677514" y="2984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9" y="207654"/>
            <a:ext cx="1642827" cy="24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" y="3829431"/>
            <a:ext cx="1738095" cy="24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8" y="3805705"/>
            <a:ext cx="1690518" cy="24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431"/>
            <a:ext cx="1686546" cy="2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  <p:pic>
        <p:nvPicPr>
          <p:cNvPr id="9" name="БУБЕНЦЫ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6020.8192" end="3397.0674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76740" y="295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59" y="207654"/>
            <a:ext cx="1642827" cy="24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8" y="3805705"/>
            <a:ext cx="1690518" cy="24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431"/>
            <a:ext cx="1686546" cy="2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  <p:pic>
        <p:nvPicPr>
          <p:cNvPr id="6" name="МЕТАЛЛОФОН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76.0072" end="9702.2612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754361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8" y="3805705"/>
            <a:ext cx="1690518" cy="24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9431"/>
            <a:ext cx="1686546" cy="2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  <p:pic>
        <p:nvPicPr>
          <p:cNvPr id="9" name="Zvuk_-_Barabannaya_drob_(xMusic.me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880.2394" end="3855.4486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59161" y="2984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МУЗЫКАЛЬНЫЕ ИНСТРУМЕНТЫ\ВОСПИТ ГОДА\ГОРОД\ОТКРЫТОЕ ЗАНЯТИЕ ГОРОД\8c0eab2b9f0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3802" r="17962" b="42883"/>
          <a:stretch/>
        </p:blipFill>
        <p:spPr bwMode="auto">
          <a:xfrm>
            <a:off x="-171450" y="0"/>
            <a:ext cx="94488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9171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9356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188640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7543"/>
            <a:ext cx="1800200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379061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798259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787543"/>
            <a:ext cx="1728192" cy="251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C:\Users\Татьяна\Downloads\65dea6112f4f4226ad3bac165b311f4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522">
            <a:off x="151711" y="765803"/>
            <a:ext cx="1807929" cy="1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G:\МУЗЫКАЛЬНЫЕ ИНСТРУМЕНТЫ\ВОСПИТ ГОДА\ГОРОД\ОТКРЫТОЕ ЗАНЯТИЕ ГОРОД\КОЛОКОЛЬЧИ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18623"/>
            <a:ext cx="1364406" cy="14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МУЗЫКАЛЬНЫЕ ИНСТРУМЕНТЫ\ВОСПИТ ГОДА\ГОРОД\ОТКРЫТОЕ ЗАНЯТИЕ ГОРОД\БУБЕН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2"/>
          <a:stretch/>
        </p:blipFill>
        <p:spPr bwMode="auto">
          <a:xfrm>
            <a:off x="4718647" y="924738"/>
            <a:ext cx="1616968" cy="11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Татьяна\Desktop\ОТКРЫТОЕ ЗАНЯТИЕ ВОСПИТ\39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363">
            <a:off x="6887613" y="1040844"/>
            <a:ext cx="1527855" cy="8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Татьяна\Desktop\ОТКРЫТОЕ ЗАНЯТИЕ ВОСПИТ\269-bubenchiki-na-ruchke-goki-26-sm-15280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48">
            <a:off x="227363" y="3919758"/>
            <a:ext cx="2091672" cy="20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Татьяна\Desktop\ОТКРЫТОЕ ЗАНЯТИЕ ВОСПИТ\triangl-6-bino-155x155x1-s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4177193"/>
            <a:ext cx="1436791" cy="17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МАСТЕР-КЛАСС\ПРЕЗЕНТАЦИЯ ОРКЕСТР В ЛЕСУ РОДИЛАСЬ ЕЛОЧКА\картинки\мракасы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9" y="4125141"/>
            <a:ext cx="1464231" cy="16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АСТЕР-КЛАСС\ПРЕЗЕНТАЦИЯ ОРКЕСТР В ЛЕСУ РОДИЛАСЬ ЕЛОЧКА\картинки\барабан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56" y="4398042"/>
            <a:ext cx="1496905" cy="15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39185"/>
            <a:ext cx="1718441" cy="24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УЗЫКАЛЬНЫЕ ИНСТРУМЕНТЫ\школа технологий\ЗЕЛЕНАЯ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8" y="3805705"/>
            <a:ext cx="1690518" cy="24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to_k_odnomu_-_nepravilnyj_otvet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908704" y="109023"/>
            <a:ext cx="609600" cy="609600"/>
          </a:xfrm>
          <a:prstGeom prst="rect">
            <a:avLst/>
          </a:prstGeom>
        </p:spPr>
      </p:pic>
      <p:pic>
        <p:nvPicPr>
          <p:cNvPr id="10" name="Sto_k_odnomu_-_Pravilnyj_otvet_(xMusic.m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952716" y="1131213"/>
            <a:ext cx="609600" cy="609600"/>
          </a:xfrm>
          <a:prstGeom prst="rect">
            <a:avLst/>
          </a:prstGeom>
        </p:spPr>
      </p:pic>
      <p:pic>
        <p:nvPicPr>
          <p:cNvPr id="6" name="Marakasy_-_(xMusic.me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26091.528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59161" y="2914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</Words>
  <Application>Microsoft Office PowerPoint</Application>
  <PresentationFormat>Экран (4:3)</PresentationFormat>
  <Paragraphs>4</Paragraphs>
  <Slides>11</Slides>
  <Notes>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14</cp:revision>
  <dcterms:created xsi:type="dcterms:W3CDTF">2017-04-15T07:09:23Z</dcterms:created>
  <dcterms:modified xsi:type="dcterms:W3CDTF">2020-10-17T13:08:45Z</dcterms:modified>
</cp:coreProperties>
</file>