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6" r:id="rId5"/>
    <p:sldId id="262" r:id="rId6"/>
    <p:sldId id="268" r:id="rId7"/>
    <p:sldId id="260" r:id="rId8"/>
    <p:sldId id="269" r:id="rId9"/>
    <p:sldId id="257" r:id="rId10"/>
    <p:sldId id="270" r:id="rId11"/>
    <p:sldId id="271" r:id="rId12"/>
    <p:sldId id="261" r:id="rId13"/>
    <p:sldId id="272" r:id="rId14"/>
    <p:sldId id="263" r:id="rId15"/>
    <p:sldId id="273" r:id="rId16"/>
    <p:sldId id="264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  <a:srgbClr val="BEE395"/>
    <a:srgbClr val="F363DE"/>
    <a:srgbClr val="FAB6DD"/>
    <a:srgbClr val="F58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89E8"/>
            </a:gs>
            <a:gs pos="50000">
              <a:srgbClr val="FAB6DD"/>
            </a:gs>
            <a:gs pos="100000">
              <a:srgbClr val="F363D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file:///C:\Users\1\Downloads\simple_voice_changer-2019-11-07T18_13_49.713Z.wav" TargetMode="External"/><Relationship Id="rId1" Type="http://schemas.openxmlformats.org/officeDocument/2006/relationships/audio" Target="file:///C:\Users\1\Desktop\20191106_220103.m4a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34_41.806Z.wav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36_28.311Z.wav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0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39_12.377Z.wav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12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41_05.183Z.wav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jpeg"/><Relationship Id="rId3" Type="http://schemas.openxmlformats.org/officeDocument/2006/relationships/audio" Target="../media/audio3.wav"/><Relationship Id="rId7" Type="http://schemas.openxmlformats.org/officeDocument/2006/relationships/image" Target="../media/image51.png"/><Relationship Id="rId12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4.png"/><Relationship Id="rId5" Type="http://schemas.openxmlformats.org/officeDocument/2006/relationships/image" Target="../media/image49.jpeg"/><Relationship Id="rId10" Type="http://schemas.openxmlformats.org/officeDocument/2006/relationships/slide" Target="slide14.xml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2" Type="http://schemas.openxmlformats.org/officeDocument/2006/relationships/audio" Target="file:///C:\Users\1\Downloads\simple_voice_changer-2019-11-07T18_45_06.992Z.wav" TargetMode="External"/><Relationship Id="rId1" Type="http://schemas.openxmlformats.org/officeDocument/2006/relationships/audio" Target="file:///C:\Users\1\Downloads\simple_voice_changer-2019-11-07T18_43_23.032Z.wav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20_01.109Z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1.xml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26_32.617Z.wav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slide" Target="slide3.xml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29_53.729Z.wav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4.jpe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ownloads\simple_voice_changer-2019-11-07T18_32_15.356Z.wav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0191106_220103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simple_voice_changer-2019-11-07T18_13_49.713Z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icture 4" descr="https://avatars.mds.yandex.net/get-pdb/1649566/9db1304d-1c99-479b-a6f8-236a40576be4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>
            <a:hlinkClick r:id="" action="ppaction://hlinkshowjump?jump=nextslide"/>
          </p:cNvPr>
          <p:cNvSpPr/>
          <p:nvPr/>
        </p:nvSpPr>
        <p:spPr>
          <a:xfrm>
            <a:off x="6660232" y="5013176"/>
            <a:ext cx="2160240" cy="13681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Начать игру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18864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cs typeface="Aharoni" pitchFamily="2" charset="-79"/>
              </a:rPr>
              <a:t>От зернышка до хлеба</a:t>
            </a:r>
            <a:endParaRPr lang="ru-RU" sz="4400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cs typeface="Aharoni" pitchFamily="2" charset="-79"/>
            </a:endParaRPr>
          </a:p>
        </p:txBody>
      </p:sp>
      <p:pic>
        <p:nvPicPr>
          <p:cNvPr id="1026" name="Picture 2" descr="C:\Users\1\Downloads\DMP5fkNX0AAo45V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3535" y="1412776"/>
            <a:ext cx="5070465" cy="3464818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043608" y="908720"/>
            <a:ext cx="3960440" cy="2448272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Привет! Я </a:t>
            </a:r>
            <a:r>
              <a:rPr lang="ru-RU" sz="1400" b="1" dirty="0" err="1" smtClean="0">
                <a:solidFill>
                  <a:srgbClr val="002060"/>
                </a:solidFill>
                <a:latin typeface="Arial Black" pitchFamily="34" charset="0"/>
              </a:rPr>
              <a:t>Знайка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. Мой друг Незнайка хочет узнать, как появляется хлеб на нашем столе. Давай ему поможем. Для этого нужно выполнить все задания. Готов? Тогда начнем игру.</a:t>
            </a: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314" name="Picture 2" descr="https://avatars.mds.yandex.net/get-pdb/985791/2720211f-8202-4833-891d-cf978338d386/s1200?webp=fals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068960"/>
            <a:ext cx="4800000" cy="36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68144" y="1196752"/>
            <a:ext cx="309634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Выполнила: </a:t>
            </a:r>
          </a:p>
          <a:p>
            <a:pPr algn="ctr"/>
            <a:r>
              <a:rPr lang="ru-RU" dirty="0" smtClean="0"/>
              <a:t>Корнеева Т.В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232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947E-6 L -0.64584 -2.96947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232"/>
                            </p:stCondLst>
                            <p:childTnLst>
                              <p:par>
                                <p:cTn id="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2" grpId="0"/>
      <p:bldP spid="7" grpId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imple_voice_changer-2019-11-07T18_34_41.806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48064" y="3140968"/>
            <a:ext cx="304800" cy="304800"/>
          </a:xfrm>
          <a:prstGeom prst="rect">
            <a:avLst/>
          </a:prstGeom>
        </p:spPr>
      </p:pic>
      <p:pic>
        <p:nvPicPr>
          <p:cNvPr id="5" name="Picture 6" descr="https://im0-tub-ru.yandex.net/i?id=877c8876fdbf7bd7909a1cd2ee170910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4215" y="2651444"/>
            <a:ext cx="4032448" cy="2578596"/>
          </a:xfrm>
          <a:prstGeom prst="rect">
            <a:avLst/>
          </a:prstGeom>
          <a:noFill/>
        </p:spPr>
      </p:pic>
      <p:pic>
        <p:nvPicPr>
          <p:cNvPr id="26630" name="Picture 6" descr="https://st.weblancer.net/download/558862_935xp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4225" y="3212976"/>
            <a:ext cx="5819775" cy="3276601"/>
          </a:xfrm>
          <a:prstGeom prst="rect">
            <a:avLst/>
          </a:prstGeom>
          <a:noFill/>
        </p:spPr>
      </p:pic>
      <p:pic>
        <p:nvPicPr>
          <p:cNvPr id="6" name="Picture 2" descr="https://im0-tub-ru.yandex.net/i?id=2bf89ea3f77ef45a87dbe80bbba77554&amp;n=33&amp;w=143&amp;h=15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68560" y="2564904"/>
            <a:ext cx="4574259" cy="3600000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1907704" y="332656"/>
            <a:ext cx="352839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Отвезём зерно на элеватор. Нажми на зерновоз.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Стрелка влево 7">
            <a:hlinkClick r:id="" action="ppaction://hlinkshowjump?jump=previousslide"/>
          </p:cNvPr>
          <p:cNvSpPr/>
          <p:nvPr/>
        </p:nvSpPr>
        <p:spPr>
          <a:xfrm>
            <a:off x="179512" y="6309320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740352" y="6165304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3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72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8035E-8 L -1.15035 -0.007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-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02312E-6 L -1.13559 0.021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audio>
              <p:cMediaNode vol="100000"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zacbs.ru/sites/default/files/inline_images/s120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24744" y="2636912"/>
            <a:ext cx="2412254" cy="3816424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347864" y="692696"/>
            <a:ext cx="352839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Заполним элеватор зерном. Для этого нажми мышкой на лопату.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simple_voice_changer-2019-11-07T18_36_28.311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68208E-6 L 0.4349 -0.01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436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0072" y="1772816"/>
            <a:ext cx="3600400" cy="4536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220072" y="188640"/>
            <a:ext cx="3600400" cy="151216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157192"/>
            <a:ext cx="36004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005064"/>
            <a:ext cx="360040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2924944"/>
            <a:ext cx="36004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700808"/>
            <a:ext cx="360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90872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cs typeface="Aharoni" pitchFamily="2" charset="-79"/>
              </a:rPr>
              <a:t>Элеватор</a:t>
            </a:r>
            <a:endParaRPr lang="ru-RU" sz="2800" b="1" dirty="0">
              <a:solidFill>
                <a:srgbClr val="0070C0"/>
              </a:solidFill>
              <a:cs typeface="Aharoni" pitchFamily="2" charset="-79"/>
            </a:endParaRPr>
          </a:p>
        </p:txBody>
      </p:sp>
      <p:pic>
        <p:nvPicPr>
          <p:cNvPr id="1030" name="Picture 6" descr="https://im0-tub-ru.yandex.net/i?id=877c8876fdbf7bd7909a1cd2ee170910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36912"/>
            <a:ext cx="5004048" cy="3658716"/>
          </a:xfrm>
          <a:prstGeom prst="rect">
            <a:avLst/>
          </a:prstGeom>
          <a:noFill/>
        </p:spPr>
      </p:pic>
      <p:pic>
        <p:nvPicPr>
          <p:cNvPr id="1033" name="Picture 9" descr="C:\Users\1\Downloads\101930986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077072"/>
            <a:ext cx="4032448" cy="2311936"/>
          </a:xfrm>
          <a:prstGeom prst="rect">
            <a:avLst/>
          </a:prstGeom>
          <a:noFill/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7740352" y="6309320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лево 16">
            <a:hlinkClick r:id="rId6" action="ppaction://hlinksldjump"/>
          </p:cNvPr>
          <p:cNvSpPr/>
          <p:nvPr/>
        </p:nvSpPr>
        <p:spPr>
          <a:xfrm>
            <a:off x="179512" y="6309320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826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826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826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826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abavnik.club/wp-content/uploads/znayka_i_neznayka_3_01102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81500" y="2492896"/>
            <a:ext cx="1981500" cy="3600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347864" y="692696"/>
            <a:ext cx="352839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Рабочие заполнили мельницу зерном.  Покрути лопасти мельницы и скажи, что получилось?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simple_voice_changer-2019-11-07T18_39_12.377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0.47448 -2.3121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975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8" name="Picture 12" descr="http://arista-agro.ru/upload/iblock/ebd/purepng.com-flourflourgrainscerealbread-1411527418592jo6pj%20%281%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988840"/>
            <a:ext cx="4644008" cy="5589240"/>
          </a:xfrm>
          <a:prstGeom prst="rect">
            <a:avLst/>
          </a:prstGeom>
          <a:noFill/>
        </p:spPr>
      </p:pic>
      <p:pic>
        <p:nvPicPr>
          <p:cNvPr id="19469" name="Picture 13" descr="C:\Users\1\Downloads\0_2a8f6_622d73b1_X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-963488"/>
            <a:ext cx="6534150" cy="7620000"/>
          </a:xfrm>
          <a:prstGeom prst="rect">
            <a:avLst/>
          </a:prstGeom>
          <a:noFill/>
        </p:spPr>
      </p:pic>
      <p:pic>
        <p:nvPicPr>
          <p:cNvPr id="19460" name="Picture 4" descr="https://im0-tub-ru.yandex.net/i?id=a862ec20fba24dee85d5367bc7dc15a3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39552" y="-459432"/>
            <a:ext cx="4932040" cy="4753775"/>
          </a:xfrm>
          <a:prstGeom prst="rect">
            <a:avLst/>
          </a:prstGeom>
          <a:noFill/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668344" y="6309320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179512" y="6237312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uzacbs.ru/sites/default/files/inline_images/s120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96752" y="2636912"/>
            <a:ext cx="2412254" cy="3816424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3347864" y="692696"/>
            <a:ext cx="352839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Осталось ответить всего на один вопрос: «Что пекарь может приготовить из муки?»</a:t>
            </a:r>
            <a:endParaRPr lang="ru-RU" sz="20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8" name="simple_voice_changer-2019-11-07T18_41_05.183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8208E-6 L 0.4192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3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807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51-mbdou15.eduruza.ru/files/site_454/1343139941_1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196752"/>
            <a:ext cx="3770010" cy="5058097"/>
          </a:xfrm>
          <a:prstGeom prst="rect">
            <a:avLst/>
          </a:prstGeom>
          <a:noFill/>
        </p:spPr>
      </p:pic>
      <p:pic>
        <p:nvPicPr>
          <p:cNvPr id="20484" name="Picture 4" descr="https://www.okeydostavka.ru/wcsstore/OKMarketCAS/cat_entries/790499/790499_fullima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188640"/>
            <a:ext cx="1944216" cy="1584537"/>
          </a:xfrm>
          <a:prstGeom prst="rect">
            <a:avLst/>
          </a:prstGeom>
          <a:noFill/>
        </p:spPr>
      </p:pic>
      <p:pic>
        <p:nvPicPr>
          <p:cNvPr id="20486" name="Picture 6" descr="http://setiblog.ru/images/baton-stolichnyy-15229118906768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276872"/>
            <a:ext cx="2045454" cy="1440000"/>
          </a:xfrm>
          <a:prstGeom prst="rect">
            <a:avLst/>
          </a:prstGeom>
          <a:noFill/>
        </p:spPr>
      </p:pic>
      <p:pic>
        <p:nvPicPr>
          <p:cNvPr id="20488" name="Picture 8" descr="https://www.tromp.nl/library/photos/your-products/bread/grote_beelden/bread__baguette___vrijstaand_web-015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013176"/>
            <a:ext cx="2046667" cy="1440000"/>
          </a:xfrm>
          <a:prstGeom prst="rect">
            <a:avLst/>
          </a:prstGeom>
          <a:noFill/>
        </p:spPr>
      </p:pic>
      <p:pic>
        <p:nvPicPr>
          <p:cNvPr id="20490" name="Picture 10" descr="https://cdn.fishki.net/upload/post/201504/26/1514116/2_1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844824"/>
            <a:ext cx="2338977" cy="1558344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668344" y="6237312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лево 8">
            <a:hlinkClick r:id="rId10" action="ppaction://hlinksldjump"/>
          </p:cNvPr>
          <p:cNvSpPr/>
          <p:nvPr/>
        </p:nvSpPr>
        <p:spPr>
          <a:xfrm>
            <a:off x="323528" y="6309320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supy.guru/wp-content/auploads/503353/fullsiz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5043" y="548680"/>
            <a:ext cx="2508957" cy="1440000"/>
          </a:xfrm>
          <a:prstGeom prst="rect">
            <a:avLst/>
          </a:prstGeom>
          <a:noFill/>
        </p:spPr>
      </p:pic>
      <p:pic>
        <p:nvPicPr>
          <p:cNvPr id="1032" name="Picture 8" descr="https://png.pngtree.com/element_origin_min_pic/16/10/23/1b9054c41c362f5fe5fa48a84c79bcf4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172" y="3933056"/>
            <a:ext cx="1797828" cy="1440000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bed147813eda4ea3889287c71f064346&amp;n=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429000"/>
            <a:ext cx="2448272" cy="1948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s://avatars.mds.yandex.net/get-pdb/1649566/9db1304d-1c99-479b-a6f8-236a40576be4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avatars.mds.yandex.net/get-pdb/985791/2720211f-8202-4833-891d-cf978338d386/s1200?webp=fals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8F9"/>
              </a:clrFrom>
              <a:clrTo>
                <a:srgbClr val="FAF8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258000"/>
            <a:ext cx="4800000" cy="3600000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067944" y="908720"/>
            <a:ext cx="280831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Конечно. Спасибо тебе, что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омог мне.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 flipH="1">
            <a:off x="899592" y="908720"/>
            <a:ext cx="280831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Незнайка надеюсь, ты всё понял?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firstslide" highlightClick="1"/>
          </p:cNvPr>
          <p:cNvSpPr/>
          <p:nvPr/>
        </p:nvSpPr>
        <p:spPr>
          <a:xfrm>
            <a:off x="6479704" y="5921896"/>
            <a:ext cx="2664296" cy="936104"/>
          </a:xfrm>
          <a:prstGeom prst="actionButtonBlank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Играть еще раз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simple_voice_changer-2019-11-07T18_43_23.032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simple_voice_changer-2019-11-07T18_45_06.992Z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25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25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25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625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375"/>
                            </p:stCondLst>
                            <p:childTnLst>
                              <p:par>
                                <p:cTn id="30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mple_voice_changer-2019-11-07T18_20_01.109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275856" y="188640"/>
            <a:ext cx="3600400" cy="230425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Для начала поможем трактористу выбрать технику для подготовки земли к посеву. </a:t>
            </a:r>
          </a:p>
          <a:p>
            <a:pPr algn="ctr"/>
            <a:endParaRPr lang="ru-RU" dirty="0"/>
          </a:p>
        </p:txBody>
      </p:sp>
      <p:pic>
        <p:nvPicPr>
          <p:cNvPr id="12290" name="Picture 2" descr="http://zabavnik.club/wp-content/uploads/znayka_i_neznayka_3_011021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124744" y="2348880"/>
            <a:ext cx="1981500" cy="36000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06358E-6 L 0.52761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984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99992" y="260648"/>
            <a:ext cx="4392488" cy="6408712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386" name="Picture 2" descr="https://zabavnik.club/wp-content/uploads/plug_9_21124756-1024x76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797152"/>
            <a:ext cx="1872208" cy="1404156"/>
          </a:xfrm>
          <a:prstGeom prst="rect">
            <a:avLst/>
          </a:prstGeom>
          <a:noFill/>
        </p:spPr>
      </p:pic>
      <p:pic>
        <p:nvPicPr>
          <p:cNvPr id="16388" name="Picture 4" descr="http://rosbelkar.ru/files/801/84f/bnd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1556792"/>
            <a:ext cx="2088232" cy="1681220"/>
          </a:xfrm>
          <a:prstGeom prst="rect">
            <a:avLst/>
          </a:prstGeom>
          <a:noFill/>
        </p:spPr>
      </p:pic>
      <p:pic>
        <p:nvPicPr>
          <p:cNvPr id="16390" name="Picture 6" descr="http://krs-usht.ru/uploaded/prod/700_FO32991943_817f7b3af00cb7cd51f63332ce1974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2348880"/>
            <a:ext cx="3960441" cy="2993712"/>
          </a:xfrm>
          <a:prstGeom prst="rect">
            <a:avLst/>
          </a:prstGeom>
          <a:noFill/>
        </p:spPr>
      </p:pic>
      <p:pic>
        <p:nvPicPr>
          <p:cNvPr id="16392" name="Picture 8" descr="http://www.agro-sistema.ru/images/stories/42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76672"/>
            <a:ext cx="1793051" cy="1345611"/>
          </a:xfrm>
          <a:prstGeom prst="rect">
            <a:avLst/>
          </a:prstGeom>
          <a:noFill/>
        </p:spPr>
      </p:pic>
      <p:pic>
        <p:nvPicPr>
          <p:cNvPr id="16394" name="Picture 10" descr="http://tatagrohimservice.ru/wp-content/uploads/2017/04/ksn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933056"/>
            <a:ext cx="2329818" cy="1768042"/>
          </a:xfrm>
          <a:prstGeom prst="rect">
            <a:avLst/>
          </a:prstGeom>
          <a:noFill/>
        </p:spPr>
      </p:pic>
      <p:pic>
        <p:nvPicPr>
          <p:cNvPr id="16396" name="Picture 12" descr="http://eurasiatekhinvest.ru/wp-content/uploads/2017/08/a-650-1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08920"/>
            <a:ext cx="2376264" cy="1897218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740352" y="6309320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лево 14">
            <a:hlinkClick r:id="rId11" action="ppaction://hlinksldjump"/>
          </p:cNvPr>
          <p:cNvSpPr/>
          <p:nvPr/>
        </p:nvSpPr>
        <p:spPr>
          <a:xfrm>
            <a:off x="539552" y="6093296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5005E-6 L -0.41771 -0.006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_uk-proigry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_uk-proigry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_uk-proigry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563888" y="332656"/>
            <a:ext cx="3816424" cy="230425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Ура! Тракторист приготовил землю к посеву. Теперь нам нужно выбрать зерновые культуры, из которых получают хлеб.</a:t>
            </a:r>
          </a:p>
        </p:txBody>
      </p:sp>
      <p:pic>
        <p:nvPicPr>
          <p:cNvPr id="10242" name="Picture 2" descr="https://im0-tub-ru.yandex.net/i?id=2bf89ea3f77ef45a87dbe80bbba77554&amp;n=33&amp;w=143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420888" y="2492896"/>
            <a:ext cx="4574259" cy="3600000"/>
          </a:xfrm>
          <a:prstGeom prst="rect">
            <a:avLst/>
          </a:prstGeom>
          <a:noFill/>
        </p:spPr>
      </p:pic>
      <p:pic>
        <p:nvPicPr>
          <p:cNvPr id="7" name="simple_voice_changer-2019-11-07T18_26_32.617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1214E-6 L 0.49792 -0.0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75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pixabay.com/photo/2017/01/28/11/53/spike-2015211__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2700000" cy="1800000"/>
          </a:xfrm>
          <a:prstGeom prst="rect">
            <a:avLst/>
          </a:prstGeom>
          <a:noFill/>
        </p:spPr>
      </p:pic>
      <p:pic>
        <p:nvPicPr>
          <p:cNvPr id="1028" name="Picture 4" descr="https://cdn.pixabay.com/photo/2015/01/24/06/08/wheat-609892_12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124744"/>
            <a:ext cx="2400000" cy="1800000"/>
          </a:xfrm>
          <a:prstGeom prst="rect">
            <a:avLst/>
          </a:prstGeom>
          <a:noFill/>
        </p:spPr>
      </p:pic>
      <p:pic>
        <p:nvPicPr>
          <p:cNvPr id="1030" name="Picture 6" descr="https://travniku.com/wp-content/uploads/2017/09/proso_9_03084012-1024x7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645024"/>
            <a:ext cx="2575678" cy="1800000"/>
          </a:xfrm>
          <a:prstGeom prst="rect">
            <a:avLst/>
          </a:prstGeom>
          <a:noFill/>
        </p:spPr>
      </p:pic>
      <p:pic>
        <p:nvPicPr>
          <p:cNvPr id="1032" name="Picture 8" descr="https://c.pxhere.com/photos/fb/1c/spike_rye_cereals_grain_field_rye_field_cornfield_plant-1155045.jpg!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645024"/>
            <a:ext cx="2400000" cy="1800000"/>
          </a:xfrm>
          <a:prstGeom prst="rect">
            <a:avLst/>
          </a:prstGeom>
          <a:noFill/>
        </p:spPr>
      </p:pic>
      <p:pic>
        <p:nvPicPr>
          <p:cNvPr id="1034" name="Picture 10" descr="https://fr.toluna.com/dpolls_images/2018/03/08/7a1d3914-b1d6-4f2b-8917-6f4ec7b443b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1124744"/>
            <a:ext cx="2447802" cy="1800000"/>
          </a:xfrm>
          <a:prstGeom prst="rect">
            <a:avLst/>
          </a:prstGeom>
          <a:noFill/>
        </p:spPr>
      </p:pic>
      <p:pic>
        <p:nvPicPr>
          <p:cNvPr id="1036" name="Picture 12" descr="http://koffkindom.ru/wp-content/uploads/2016/03/%D0%B2%D1%8B%D1%80%D0%B0%D1%89%D0%B8%D0%B2%D0%B0%D0%BD%D0%B8%D0%B5-%D0%B8-%D0%BF%D1%80%D0%B8%D0%BC%D0%B5%D0%BD%D0%B5%D0%BD%D0%B8%D0%B5-%D0%B3%D1%80%D0%B5%D1%87%D0%B8%D1%85%D0%B8-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3717032"/>
            <a:ext cx="2461100" cy="1800000"/>
          </a:xfrm>
          <a:prstGeom prst="rect">
            <a:avLst/>
          </a:prstGeom>
          <a:noFill/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452320" y="6165304"/>
            <a:ext cx="1296144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лево 9">
            <a:hlinkClick r:id="rId11" action="ppaction://hlinksldjump"/>
          </p:cNvPr>
          <p:cNvSpPr/>
          <p:nvPr/>
        </p:nvSpPr>
        <p:spPr>
          <a:xfrm>
            <a:off x="251520" y="6165304"/>
            <a:ext cx="1152128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3563888" y="260648"/>
            <a:ext cx="4104456" cy="2304256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Молодец! Следующим заданием для тебя будет выбрать технику для посева зерновых культур.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http://ruzacbs.ru/sites/default/files/inline_images/s1200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24744" y="1916832"/>
            <a:ext cx="2412254" cy="3816424"/>
          </a:xfrm>
          <a:prstGeom prst="rect">
            <a:avLst/>
          </a:prstGeom>
          <a:noFill/>
        </p:spPr>
      </p:pic>
      <p:pic>
        <p:nvPicPr>
          <p:cNvPr id="6" name="simple_voice_changer-2019-11-07T18_29_53.729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21965E-6 L 0.45868 -0.005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91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agro-sistema.ru/images/stories/42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077072"/>
            <a:ext cx="2878239" cy="2160000"/>
          </a:xfrm>
          <a:prstGeom prst="rect">
            <a:avLst/>
          </a:prstGeom>
          <a:noFill/>
        </p:spPr>
      </p:pic>
      <p:pic>
        <p:nvPicPr>
          <p:cNvPr id="5" name="Picture 10" descr="http://tatagrohimservice.ru/wp-content/uploads/2017/04/ksn3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1556792"/>
            <a:ext cx="3242493" cy="2160000"/>
          </a:xfrm>
          <a:prstGeom prst="rect">
            <a:avLst/>
          </a:prstGeom>
          <a:noFill/>
        </p:spPr>
      </p:pic>
      <p:pic>
        <p:nvPicPr>
          <p:cNvPr id="6" name="Picture 4" descr="http://rosbelkar.ru/files/801/84f/bnd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221088"/>
            <a:ext cx="3252318" cy="2160000"/>
          </a:xfrm>
          <a:prstGeom prst="rect">
            <a:avLst/>
          </a:prstGeom>
          <a:noFill/>
        </p:spPr>
      </p:pic>
      <p:pic>
        <p:nvPicPr>
          <p:cNvPr id="10" name="Picture 12" descr="http://eurasiatekhinvest.ru/wp-content/uploads/2017/08/a-650-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3096344" cy="2423857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740352" y="6165304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лево 11">
            <a:hlinkClick r:id="rId9" action="ppaction://hlinksldjump"/>
          </p:cNvPr>
          <p:cNvSpPr/>
          <p:nvPr/>
        </p:nvSpPr>
        <p:spPr>
          <a:xfrm>
            <a:off x="251520" y="6237312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_uk-proigry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_uk-proigry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_uk-proigrys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ds03.infourok.ru/uploads/ex/0790/000487e7-cc40565c/hello_html_5ca971d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61176" y="2780928"/>
            <a:ext cx="3261176" cy="3600000"/>
          </a:xfrm>
          <a:prstGeom prst="rect">
            <a:avLst/>
          </a:prstGeom>
          <a:noFill/>
        </p:spPr>
      </p:pic>
      <p:sp>
        <p:nvSpPr>
          <p:cNvPr id="5" name="Овальная выноска 4"/>
          <p:cNvSpPr/>
          <p:nvPr/>
        </p:nvSpPr>
        <p:spPr>
          <a:xfrm>
            <a:off x="2915816" y="404664"/>
            <a:ext cx="4248472" cy="252028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Посмотри, какой урожай мы получили. Пришло время собрать его. Помоги комбайнёру выбрать правильный путь.</a:t>
            </a:r>
          </a:p>
          <a:p>
            <a:pPr algn="ctr"/>
            <a:endParaRPr lang="ru-RU" sz="1600" b="1" dirty="0" smtClean="0">
              <a:solidFill>
                <a:schemeClr val="tx2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simple_voice_changer-2019-11-07T18_32_15.356Z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9.24855E-7 L 0.53542 -0.02104 " pathEditMode="relative" ptsTypes="AA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48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wnloads\nastol.com.ua-2326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8" name="Picture 4" descr="C:\Users\1\Downloads\541-1024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1556792"/>
            <a:ext cx="1368152" cy="1368152"/>
          </a:xfrm>
          <a:prstGeom prst="rect">
            <a:avLst/>
          </a:prstGeom>
          <a:noFill/>
        </p:spPr>
      </p:pic>
      <p:pic>
        <p:nvPicPr>
          <p:cNvPr id="1029" name="Picture 5" descr="C:\Users\1\Downloads\hello_html_m4e6d441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2F388"/>
              </a:clrFrom>
              <a:clrTo>
                <a:srgbClr val="C2F38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971600" cy="1320230"/>
          </a:xfrm>
          <a:prstGeom prst="rect">
            <a:avLst/>
          </a:prstGeom>
          <a:noFill/>
        </p:spPr>
      </p:pic>
      <p:cxnSp>
        <p:nvCxnSpPr>
          <p:cNvPr id="58" name="Прямая со стрелкой 57"/>
          <p:cNvCxnSpPr/>
          <p:nvPr/>
        </p:nvCxnSpPr>
        <p:spPr>
          <a:xfrm>
            <a:off x="1331640" y="249289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259632" y="22768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2771800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1259632" y="371703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187624" y="4005064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691680" y="501317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3203848" y="5373216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3275856" y="4149080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987824" y="22768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1547664" y="39330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475656" y="407707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63688" y="522920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лево 18">
            <a:hlinkClick r:id="rId7" action="ppaction://hlinksldjump"/>
          </p:cNvPr>
          <p:cNvSpPr/>
          <p:nvPr/>
        </p:nvSpPr>
        <p:spPr>
          <a:xfrm>
            <a:off x="179512" y="6309320"/>
            <a:ext cx="1080000" cy="360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https://im0-tub-ru.yandex.net/i?id=d4d034eef01e0e11fd6b0b9486927f54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7183" y="5517232"/>
            <a:ext cx="1746817" cy="1340768"/>
          </a:xfrm>
          <a:prstGeom prst="rect">
            <a:avLst/>
          </a:prstGeom>
          <a:noFill/>
        </p:spPr>
      </p:pic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7812360" y="6165304"/>
            <a:ext cx="108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5 0.01295 C 0.12847 -0.00671 0.19496 -0.02613 0.22066 0.00879 C 0.24635 0.04371 0.2427 0.18524 0.21597 0.22201 C 0.18906 0.25879 0.0842 0.19658 0.05902 0.23011 C 0.03385 0.26364 0.03142 0.38922 0.06527 0.42275 C 0.09913 0.45629 0.22673 0.45374 0.26198 0.43085 C 0.29757 0.40795 0.23663 0.30851 0.27743 0.28538 C 0.31823 0.26226 0.46423 0.27567 0.50677 0.29163 C 0.5493 0.30758 0.5125 0.36841 0.53264 0.38182 C 0.55312 0.39523 0.61319 0.41767 0.62812 0.37164 C 0.6434 0.32562 0.59913 0.15125 0.62326 0.10522 C 0.64791 0.0592 0.75034 0.07609 0.77448 0.09482 C 0.79861 0.11355 0.77795 0.19473 0.76823 0.21785 C 0.7585 0.24098 0.72413 0.21045 0.71597 0.23427 C 0.70781 0.25809 0.71007 0.33904 0.71909 0.36124 C 0.72812 0.38344 0.76111 0.34366 0.76979 0.36748 C 0.77847 0.3913 0.77118 0.48312 0.77135 0.50485 " pathEditMode="relative" rAng="0" ptsTypes="aaaaaaaaaaaaaaaaA">
                                      <p:cBhvr>
                                        <p:cTn id="1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178</Words>
  <Application>Microsoft Office PowerPoint</Application>
  <PresentationFormat>Экран (4:3)</PresentationFormat>
  <Paragraphs>17</Paragraphs>
  <Slides>17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Aharoni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 Карпова</dc:creator>
  <cp:lastModifiedBy>Пользователь</cp:lastModifiedBy>
  <cp:revision>107</cp:revision>
  <dcterms:created xsi:type="dcterms:W3CDTF">2019-01-12T13:35:20Z</dcterms:created>
  <dcterms:modified xsi:type="dcterms:W3CDTF">2024-01-21T16:32:53Z</dcterms:modified>
</cp:coreProperties>
</file>