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6" r:id="rId2"/>
    <p:sldId id="257" r:id="rId3"/>
    <p:sldId id="258" r:id="rId4"/>
    <p:sldId id="260" r:id="rId5"/>
    <p:sldId id="259" r:id="rId6"/>
    <p:sldId id="263" r:id="rId7"/>
    <p:sldId id="262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70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1AFCAD-8684-4864-BF6E-21AB2F497A1D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8FD048-D182-41F3-9CC5-E733ADDAAF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714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357E3-24B7-4629-834C-0805DCEE1CEE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272B1140-C75E-407C-BC0C-868989AC1236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675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357E3-24B7-4629-834C-0805DCEE1CEE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1140-C75E-407C-BC0C-868989AC1236}" type="slidenum">
              <a:rPr lang="ru-RU" smtClean="0"/>
              <a:t>‹#›</a:t>
            </a:fld>
            <a:endParaRPr lang="ru-RU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3049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357E3-24B7-4629-834C-0805DCEE1CEE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1140-C75E-407C-BC0C-868989AC1236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931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357E3-24B7-4629-834C-0805DCEE1CEE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1140-C75E-407C-BC0C-868989AC1236}" type="slidenum">
              <a:rPr lang="ru-RU" smtClean="0"/>
              <a:t>‹#›</a:t>
            </a:fld>
            <a:endParaRPr lang="ru-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98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357E3-24B7-4629-834C-0805DCEE1CEE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1140-C75E-407C-BC0C-868989AC1236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8525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357E3-24B7-4629-834C-0805DCEE1CEE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1140-C75E-407C-BC0C-868989AC1236}" type="slidenum">
              <a:rPr lang="ru-RU" smtClean="0"/>
              <a:t>‹#›</a:t>
            </a:fld>
            <a:endParaRPr lang="ru-RU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0508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357E3-24B7-4629-834C-0805DCEE1CEE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1140-C75E-407C-BC0C-868989AC1236}" type="slidenum">
              <a:rPr lang="ru-RU" smtClean="0"/>
              <a:t>‹#›</a:t>
            </a:fld>
            <a:endParaRPr lang="ru-RU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665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357E3-24B7-4629-834C-0805DCEE1CEE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1140-C75E-407C-BC0C-868989AC1236}" type="slidenum">
              <a:rPr lang="ru-RU" smtClean="0"/>
              <a:t>‹#›</a:t>
            </a:fld>
            <a:endParaRPr lang="ru-RU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8228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357E3-24B7-4629-834C-0805DCEE1CEE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1140-C75E-407C-BC0C-868989AC12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152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357E3-24B7-4629-834C-0805DCEE1CEE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1140-C75E-407C-BC0C-868989AC1236}" type="slidenum">
              <a:rPr lang="ru-RU" smtClean="0"/>
              <a:t>‹#›</a:t>
            </a:fld>
            <a:endParaRPr lang="ru-RU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7171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371357E3-24B7-4629-834C-0805DCEE1CEE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1140-C75E-407C-BC0C-868989AC1236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3498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357E3-24B7-4629-834C-0805DCEE1CEE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272B1140-C75E-407C-BC0C-868989AC1236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1222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6.wdp"/><Relationship Id="rId4" Type="http://schemas.openxmlformats.org/officeDocument/2006/relationships/image" Target="../media/image21.png"/><Relationship Id="rId9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12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microsoft.com/office/2007/relationships/hdphoto" Target="../media/hdphoto12.wdp"/><Relationship Id="rId1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Интерактивные игры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144000" y="3531204"/>
            <a:ext cx="1910852" cy="1581123"/>
          </a:xfrm>
        </p:spPr>
        <p:txBody>
          <a:bodyPr>
            <a:normAutofit/>
          </a:bodyPr>
          <a:lstStyle/>
          <a:p>
            <a:r>
              <a:rPr lang="ru-RU" dirty="0" smtClean="0"/>
              <a:t>Подготовил </a:t>
            </a:r>
            <a:r>
              <a:rPr lang="ru-RU" dirty="0" smtClean="0"/>
              <a:t>воспитатель </a:t>
            </a:r>
            <a:r>
              <a:rPr lang="ru-RU" dirty="0" smtClean="0"/>
              <a:t>группы </a:t>
            </a:r>
            <a:r>
              <a:rPr lang="ru-RU" dirty="0" smtClean="0"/>
              <a:t>ручеек: Корнеева </a:t>
            </a:r>
            <a:r>
              <a:rPr lang="ru-RU" dirty="0" err="1" smtClean="0"/>
              <a:t>Т.в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11598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1579" y="139501"/>
            <a:ext cx="8824272" cy="677918"/>
          </a:xfrm>
        </p:spPr>
        <p:txBody>
          <a:bodyPr/>
          <a:lstStyle/>
          <a:p>
            <a:pPr algn="ctr"/>
            <a:r>
              <a:rPr lang="ru-RU" dirty="0" smtClean="0"/>
              <a:t>Подбери картинку по смыслу</a:t>
            </a:r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138546" y="900543"/>
            <a:ext cx="2937163" cy="1911929"/>
            <a:chOff x="138546" y="900543"/>
            <a:chExt cx="2937163" cy="1911929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38546" y="1039091"/>
              <a:ext cx="2937163" cy="1773381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8" name="Picture 4" descr="https://paint-net.ru/img4/img46/46109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02" t="14487" r="30053" b="19149"/>
            <a:stretch/>
          </p:blipFill>
          <p:spPr bwMode="auto">
            <a:xfrm>
              <a:off x="594215" y="900543"/>
              <a:ext cx="1519066" cy="1911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Группа 14"/>
          <p:cNvGrpSpPr/>
          <p:nvPr/>
        </p:nvGrpSpPr>
        <p:grpSpPr>
          <a:xfrm>
            <a:off x="138546" y="2836030"/>
            <a:ext cx="2937163" cy="2280656"/>
            <a:chOff x="138546" y="2836030"/>
            <a:chExt cx="2937163" cy="228065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8700" r="78650"/>
                      </a14:imgEffect>
                    </a14:imgLayer>
                  </a14:imgProps>
                </a:ext>
              </a:extLst>
            </a:blip>
            <a:srcRect l="16574" r="17061"/>
            <a:stretch/>
          </p:blipFill>
          <p:spPr>
            <a:xfrm>
              <a:off x="950662" y="2836030"/>
              <a:ext cx="1717964" cy="2280656"/>
            </a:xfrm>
            <a:prstGeom prst="rect">
              <a:avLst/>
            </a:prstGeom>
          </p:spPr>
        </p:pic>
        <p:sp>
          <p:nvSpPr>
            <p:cNvPr id="12" name="Прямоугольник 11"/>
            <p:cNvSpPr/>
            <p:nvPr/>
          </p:nvSpPr>
          <p:spPr>
            <a:xfrm>
              <a:off x="138546" y="3034143"/>
              <a:ext cx="2937163" cy="1773381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3195458" y="1033865"/>
            <a:ext cx="2937163" cy="1972677"/>
            <a:chOff x="3195458" y="1033865"/>
            <a:chExt cx="2937163" cy="1972677"/>
          </a:xfrm>
        </p:grpSpPr>
        <p:pic>
          <p:nvPicPr>
            <p:cNvPr id="1026" name="Picture 2" descr="https://fikiwiki.com/uploads/posts/2022-02/1645035222_11-fikiwiki-com-p-kartinki-yaitsa-dlya-detei-1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28317" r="678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82" r="27261"/>
            <a:stretch/>
          </p:blipFill>
          <p:spPr bwMode="auto">
            <a:xfrm>
              <a:off x="3887825" y="1033865"/>
              <a:ext cx="1371601" cy="1972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Прямоугольник 12"/>
            <p:cNvSpPr/>
            <p:nvPr/>
          </p:nvSpPr>
          <p:spPr>
            <a:xfrm>
              <a:off x="3195458" y="1039091"/>
              <a:ext cx="2937163" cy="1773381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3195458" y="3061961"/>
            <a:ext cx="2937163" cy="1773381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2" name="Picture 8" descr="https://flomaster.club/uploads/posts/2022-06/1654246565_47-flomaster-club-p-konfeta-risunok-dlya-detei-krasivo-5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161" y="1283349"/>
            <a:ext cx="3204192" cy="175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advour.ru/wp-content/uploads/4/2/6/42698831106f2c8480bbcd3a6c6465fa.jpe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5" b="99188" l="25859" r="79336">
                        <a14:backgroundMark x1="39219" y1="91313" x2="39219" y2="91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05" r="19697"/>
          <a:stretch/>
        </p:blipFill>
        <p:spPr bwMode="auto">
          <a:xfrm>
            <a:off x="7465607" y="4233067"/>
            <a:ext cx="1524000" cy="176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7.pngwing.com/pngs/915/921/png-transparent-banana-bread-banana-peel-banana-food-fruit-fruit-nut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69" b="100000" l="228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4" r="8685"/>
          <a:stretch/>
        </p:blipFill>
        <p:spPr bwMode="auto">
          <a:xfrm>
            <a:off x="10425018" y="139501"/>
            <a:ext cx="1579418" cy="154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0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-0.53568 0.444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84" y="2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2889" y="762955"/>
            <a:ext cx="9603275" cy="1049235"/>
          </a:xfrm>
        </p:spPr>
        <p:txBody>
          <a:bodyPr/>
          <a:lstStyle/>
          <a:p>
            <a:pPr algn="ctr"/>
            <a:r>
              <a:rPr lang="ru-RU" dirty="0" smtClean="0"/>
              <a:t>Кто лишний?</a:t>
            </a:r>
            <a:endParaRPr lang="ru-RU" dirty="0"/>
          </a:p>
        </p:txBody>
      </p:sp>
      <p:pic>
        <p:nvPicPr>
          <p:cNvPr id="2050" name="Picture 2" descr="https://media.trytn.site/contoyadventures/2018/09/Isla-Contoy-Tours-Snorkel-Beach-All-Inclusive-Cancun-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776" y="2836925"/>
            <a:ext cx="2937163" cy="176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avatars.mds.yandex.net/i?id=e29ad57d86dabc975eca4feff214a39c_l-4076833-images-thumbs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45124"/>
            <a:ext cx="2930200" cy="1773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1139" y="2845124"/>
            <a:ext cx="2930200" cy="17686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9376" y="2836925"/>
            <a:ext cx="2982624" cy="1776845"/>
          </a:xfrm>
          <a:prstGeom prst="rect">
            <a:avLst/>
          </a:prstGeom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11166764" y="6137564"/>
            <a:ext cx="1025236" cy="720436"/>
          </a:xfrm>
          <a:prstGeom prst="actionButtonForwardNex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13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3870" y="111792"/>
            <a:ext cx="9603275" cy="1049235"/>
          </a:xfrm>
        </p:spPr>
        <p:txBody>
          <a:bodyPr/>
          <a:lstStyle/>
          <a:p>
            <a:pPr algn="ctr"/>
            <a:r>
              <a:rPr lang="ru-RU" dirty="0" smtClean="0"/>
              <a:t>Найдите отличия</a:t>
            </a:r>
            <a:endParaRPr lang="ru-RU" dirty="0"/>
          </a:p>
        </p:txBody>
      </p:sp>
      <p:pic>
        <p:nvPicPr>
          <p:cNvPr id="6" name="Содержимое 3" descr="1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5792" y="802663"/>
            <a:ext cx="4082353" cy="5773426"/>
          </a:xfrm>
          <a:ln w="25400">
            <a:solidFill>
              <a:srgbClr val="C00000"/>
            </a:solidFill>
          </a:ln>
        </p:spPr>
      </p:pic>
      <p:pic>
        <p:nvPicPr>
          <p:cNvPr id="7" name="Содержимое 3" descr="1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4240" y="802663"/>
            <a:ext cx="4105504" cy="5806166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pic>
        <p:nvPicPr>
          <p:cNvPr id="8" name="Рисунок 7" descr="1338888510_poster_15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39325" y="3506550"/>
            <a:ext cx="407514" cy="362008"/>
          </a:xfrm>
          <a:prstGeom prst="rect">
            <a:avLst/>
          </a:prstGeom>
        </p:spPr>
      </p:pic>
      <p:pic>
        <p:nvPicPr>
          <p:cNvPr id="9" name="Рисунок 8" descr="purple-gift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6940" y="5907238"/>
            <a:ext cx="500056" cy="488388"/>
          </a:xfrm>
          <a:prstGeom prst="rect">
            <a:avLst/>
          </a:prstGeom>
        </p:spPr>
      </p:pic>
      <p:pic>
        <p:nvPicPr>
          <p:cNvPr id="10" name="Рисунок 9" descr="gq9zZw-HacQ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3870" y="3868558"/>
            <a:ext cx="1000108" cy="1000108"/>
          </a:xfrm>
          <a:prstGeom prst="rect">
            <a:avLst/>
          </a:prstGeom>
        </p:spPr>
      </p:pic>
      <p:pic>
        <p:nvPicPr>
          <p:cNvPr id="11" name="Рисунок 10" descr="586644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94046" y="2474762"/>
            <a:ext cx="857256" cy="857256"/>
          </a:xfrm>
          <a:prstGeom prst="rect">
            <a:avLst/>
          </a:prstGeom>
        </p:spPr>
      </p:pic>
      <p:pic>
        <p:nvPicPr>
          <p:cNvPr id="12" name="Рисунок 11" descr="95145000_5020270_Bow4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534330">
            <a:off x="5939251" y="4499436"/>
            <a:ext cx="955067" cy="62304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58848" y="2097648"/>
            <a:ext cx="518205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5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Выбери красное, Но без колес.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8660" y="2909877"/>
            <a:ext cx="2937163" cy="1773381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9254837" y="2909666"/>
            <a:ext cx="2937163" cy="1773381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260306" y="2909666"/>
            <a:ext cx="2937163" cy="1773381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194483" y="2909666"/>
            <a:ext cx="2937163" cy="1773381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https://flomaster.club/uploads/posts/2022-07/thumbs/1658002325_61-flomaster-club-p-krasnaya-mashina-risunok-krasivo-6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600" b="77467" l="1067" r="970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36" r="1911" b="22134"/>
          <a:stretch/>
        </p:blipFill>
        <p:spPr bwMode="auto">
          <a:xfrm>
            <a:off x="217357" y="2909666"/>
            <a:ext cx="2759767" cy="1773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05" b="93307" l="3370" r="97609"/>
                    </a14:imgEffect>
                  </a14:imgLayer>
                </a14:imgProps>
              </a:ext>
            </a:extLst>
          </a:blip>
          <a:srcRect l="2999" r="2102" b="6124"/>
          <a:stretch/>
        </p:blipFill>
        <p:spPr>
          <a:xfrm>
            <a:off x="6566271" y="2909666"/>
            <a:ext cx="2356056" cy="18923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00" b="97000" l="4250" r="962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6373" y="2909665"/>
            <a:ext cx="1773381" cy="1773381"/>
          </a:xfrm>
          <a:prstGeom prst="rect">
            <a:avLst/>
          </a:prstGeom>
        </p:spPr>
      </p:pic>
      <p:pic>
        <p:nvPicPr>
          <p:cNvPr id="3078" name="Picture 6" descr="https://ovdi.ru/upload/iblock/46a/46a3870316c8c4c8212e81fc83bd369e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12" b="95752" l="2847" r="98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5" t="2800" r="1963" b="4509"/>
          <a:stretch/>
        </p:blipFill>
        <p:spPr bwMode="auto">
          <a:xfrm>
            <a:off x="9480230" y="2840555"/>
            <a:ext cx="2711770" cy="184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11014363" y="6123710"/>
            <a:ext cx="1177637" cy="734290"/>
          </a:xfrm>
          <a:prstGeom prst="actionButtonForwardNex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9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543" y="0"/>
            <a:ext cx="9603275" cy="1049235"/>
          </a:xfrm>
        </p:spPr>
        <p:txBody>
          <a:bodyPr/>
          <a:lstStyle/>
          <a:p>
            <a:pPr algn="ctr"/>
            <a:r>
              <a:rPr lang="ru-RU" dirty="0" smtClean="0"/>
              <a:t>Кроссворд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2847113"/>
              </p:ext>
            </p:extLst>
          </p:nvPr>
        </p:nvGraphicFramePr>
        <p:xfrm>
          <a:off x="1149925" y="1579421"/>
          <a:ext cx="9905430" cy="3403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3675">
                  <a:extLst>
                    <a:ext uri="{9D8B030D-6E8A-4147-A177-3AD203B41FA5}">
                      <a16:colId xmlns:a16="http://schemas.microsoft.com/office/drawing/2014/main" val="2839260476"/>
                    </a:ext>
                  </a:extLst>
                </a:gridCol>
                <a:gridCol w="997411">
                  <a:extLst>
                    <a:ext uri="{9D8B030D-6E8A-4147-A177-3AD203B41FA5}">
                      <a16:colId xmlns:a16="http://schemas.microsoft.com/office/drawing/2014/main" val="2458011231"/>
                    </a:ext>
                  </a:extLst>
                </a:gridCol>
                <a:gridCol w="990543">
                  <a:extLst>
                    <a:ext uri="{9D8B030D-6E8A-4147-A177-3AD203B41FA5}">
                      <a16:colId xmlns:a16="http://schemas.microsoft.com/office/drawing/2014/main" val="2304783875"/>
                    </a:ext>
                  </a:extLst>
                </a:gridCol>
                <a:gridCol w="990543">
                  <a:extLst>
                    <a:ext uri="{9D8B030D-6E8A-4147-A177-3AD203B41FA5}">
                      <a16:colId xmlns:a16="http://schemas.microsoft.com/office/drawing/2014/main" val="1875728212"/>
                    </a:ext>
                  </a:extLst>
                </a:gridCol>
                <a:gridCol w="990543">
                  <a:extLst>
                    <a:ext uri="{9D8B030D-6E8A-4147-A177-3AD203B41FA5}">
                      <a16:colId xmlns:a16="http://schemas.microsoft.com/office/drawing/2014/main" val="385816294"/>
                    </a:ext>
                  </a:extLst>
                </a:gridCol>
                <a:gridCol w="990543">
                  <a:extLst>
                    <a:ext uri="{9D8B030D-6E8A-4147-A177-3AD203B41FA5}">
                      <a16:colId xmlns:a16="http://schemas.microsoft.com/office/drawing/2014/main" val="1225409059"/>
                    </a:ext>
                  </a:extLst>
                </a:gridCol>
                <a:gridCol w="990543">
                  <a:extLst>
                    <a:ext uri="{9D8B030D-6E8A-4147-A177-3AD203B41FA5}">
                      <a16:colId xmlns:a16="http://schemas.microsoft.com/office/drawing/2014/main" val="3506027186"/>
                    </a:ext>
                  </a:extLst>
                </a:gridCol>
                <a:gridCol w="990543">
                  <a:extLst>
                    <a:ext uri="{9D8B030D-6E8A-4147-A177-3AD203B41FA5}">
                      <a16:colId xmlns:a16="http://schemas.microsoft.com/office/drawing/2014/main" val="17197546"/>
                    </a:ext>
                  </a:extLst>
                </a:gridCol>
                <a:gridCol w="990543">
                  <a:extLst>
                    <a:ext uri="{9D8B030D-6E8A-4147-A177-3AD203B41FA5}">
                      <a16:colId xmlns:a16="http://schemas.microsoft.com/office/drawing/2014/main" val="587821880"/>
                    </a:ext>
                  </a:extLst>
                </a:gridCol>
                <a:gridCol w="990543">
                  <a:extLst>
                    <a:ext uri="{9D8B030D-6E8A-4147-A177-3AD203B41FA5}">
                      <a16:colId xmlns:a16="http://schemas.microsoft.com/office/drawing/2014/main" val="3874756705"/>
                    </a:ext>
                  </a:extLst>
                </a:gridCol>
              </a:tblGrid>
              <a:tr h="425428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316933"/>
                  </a:ext>
                </a:extLst>
              </a:tr>
              <a:tr h="425428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078191"/>
                  </a:ext>
                </a:extLst>
              </a:tr>
              <a:tr h="425428"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7713836"/>
                  </a:ext>
                </a:extLst>
              </a:tr>
              <a:tr h="42542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298864"/>
                  </a:ext>
                </a:extLst>
              </a:tr>
              <a:tr h="425428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1210781"/>
                  </a:ext>
                </a:extLst>
              </a:tr>
              <a:tr h="425428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484235"/>
                  </a:ext>
                </a:extLst>
              </a:tr>
              <a:tr h="425428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1268408"/>
                  </a:ext>
                </a:extLst>
              </a:tr>
              <a:tr h="425428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2826843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4309129"/>
              </p:ext>
            </p:extLst>
          </p:nvPr>
        </p:nvGraphicFramePr>
        <p:xfrm>
          <a:off x="1149925" y="2494275"/>
          <a:ext cx="983675" cy="2548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3675">
                  <a:extLst>
                    <a:ext uri="{9D8B030D-6E8A-4147-A177-3AD203B41FA5}">
                      <a16:colId xmlns:a16="http://schemas.microsoft.com/office/drawing/2014/main" val="1950828497"/>
                    </a:ext>
                  </a:extLst>
                </a:gridCol>
              </a:tblGrid>
              <a:tr h="389113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Р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6168395"/>
                  </a:ext>
                </a:extLst>
              </a:tr>
              <a:tr h="42542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А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1941325"/>
                  </a:ext>
                </a:extLst>
              </a:tr>
              <a:tr h="45719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</a:t>
                      </a:r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4176797"/>
                  </a:ext>
                </a:extLst>
              </a:tr>
              <a:tr h="42542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Е</a:t>
                      </a:r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2828696"/>
                  </a:ext>
                </a:extLst>
              </a:tr>
              <a:tr h="42542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</a:t>
                      </a:r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2085342"/>
                  </a:ext>
                </a:extLst>
              </a:tr>
              <a:tr h="42542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9171416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415118"/>
              </p:ext>
            </p:extLst>
          </p:nvPr>
        </p:nvGraphicFramePr>
        <p:xfrm>
          <a:off x="1149925" y="3288695"/>
          <a:ext cx="5943258" cy="425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3675">
                  <a:extLst>
                    <a:ext uri="{9D8B030D-6E8A-4147-A177-3AD203B41FA5}">
                      <a16:colId xmlns:a16="http://schemas.microsoft.com/office/drawing/2014/main" val="686335115"/>
                    </a:ext>
                  </a:extLst>
                </a:gridCol>
                <a:gridCol w="997411">
                  <a:extLst>
                    <a:ext uri="{9D8B030D-6E8A-4147-A177-3AD203B41FA5}">
                      <a16:colId xmlns:a16="http://schemas.microsoft.com/office/drawing/2014/main" val="3730955033"/>
                    </a:ext>
                  </a:extLst>
                </a:gridCol>
                <a:gridCol w="990543">
                  <a:extLst>
                    <a:ext uri="{9D8B030D-6E8A-4147-A177-3AD203B41FA5}">
                      <a16:colId xmlns:a16="http://schemas.microsoft.com/office/drawing/2014/main" val="2984706399"/>
                    </a:ext>
                  </a:extLst>
                </a:gridCol>
                <a:gridCol w="990543">
                  <a:extLst>
                    <a:ext uri="{9D8B030D-6E8A-4147-A177-3AD203B41FA5}">
                      <a16:colId xmlns:a16="http://schemas.microsoft.com/office/drawing/2014/main" val="1989469279"/>
                    </a:ext>
                  </a:extLst>
                </a:gridCol>
                <a:gridCol w="990543">
                  <a:extLst>
                    <a:ext uri="{9D8B030D-6E8A-4147-A177-3AD203B41FA5}">
                      <a16:colId xmlns:a16="http://schemas.microsoft.com/office/drawing/2014/main" val="2065104477"/>
                    </a:ext>
                  </a:extLst>
                </a:gridCol>
                <a:gridCol w="990543">
                  <a:extLst>
                    <a:ext uri="{9D8B030D-6E8A-4147-A177-3AD203B41FA5}">
                      <a16:colId xmlns:a16="http://schemas.microsoft.com/office/drawing/2014/main" val="52757068"/>
                    </a:ext>
                  </a:extLst>
                </a:gridCol>
              </a:tblGrid>
              <a:tr h="42542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У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Б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9420354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1264409"/>
              </p:ext>
            </p:extLst>
          </p:nvPr>
        </p:nvGraphicFramePr>
        <p:xfrm>
          <a:off x="3127577" y="2433884"/>
          <a:ext cx="990543" cy="21199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543">
                  <a:extLst>
                    <a:ext uri="{9D8B030D-6E8A-4147-A177-3AD203B41FA5}">
                      <a16:colId xmlns:a16="http://schemas.microsoft.com/office/drawing/2014/main" val="3502883740"/>
                    </a:ext>
                  </a:extLst>
                </a:gridCol>
              </a:tblGrid>
              <a:tr h="418214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Р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5288556"/>
                  </a:ext>
                </a:extLst>
              </a:tr>
              <a:tr h="42542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</a:t>
                      </a:r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306165"/>
                  </a:ext>
                </a:extLst>
              </a:tr>
              <a:tr h="42542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Б</a:t>
                      </a:r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794397"/>
                  </a:ext>
                </a:extLst>
              </a:tr>
              <a:tr h="42542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</a:t>
                      </a:r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6194847"/>
                  </a:ext>
                </a:extLst>
              </a:tr>
              <a:tr h="42542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</a:t>
                      </a:r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9182037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5782786"/>
              </p:ext>
            </p:extLst>
          </p:nvPr>
        </p:nvGraphicFramePr>
        <p:xfrm>
          <a:off x="6095772" y="2004849"/>
          <a:ext cx="990543" cy="25525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543">
                  <a:extLst>
                    <a:ext uri="{9D8B030D-6E8A-4147-A177-3AD203B41FA5}">
                      <a16:colId xmlns:a16="http://schemas.microsoft.com/office/drawing/2014/main" val="2072939916"/>
                    </a:ext>
                  </a:extLst>
                </a:gridCol>
              </a:tblGrid>
              <a:tr h="425428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М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1519889"/>
                  </a:ext>
                </a:extLst>
              </a:tr>
              <a:tr h="42542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8022035"/>
                  </a:ext>
                </a:extLst>
              </a:tr>
              <a:tr h="42542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Ш</a:t>
                      </a:r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4777552"/>
                  </a:ext>
                </a:extLst>
              </a:tr>
              <a:tr h="42542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И</a:t>
                      </a:r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0897216"/>
                  </a:ext>
                </a:extLst>
              </a:tr>
              <a:tr h="42542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</a:t>
                      </a:r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0122473"/>
                  </a:ext>
                </a:extLst>
              </a:tr>
              <a:tr h="42542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3967540"/>
                  </a:ext>
                </a:extLst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2765047"/>
              </p:ext>
            </p:extLst>
          </p:nvPr>
        </p:nvGraphicFramePr>
        <p:xfrm>
          <a:off x="6095772" y="1992371"/>
          <a:ext cx="4952715" cy="425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543">
                  <a:extLst>
                    <a:ext uri="{9D8B030D-6E8A-4147-A177-3AD203B41FA5}">
                      <a16:colId xmlns:a16="http://schemas.microsoft.com/office/drawing/2014/main" val="2084351418"/>
                    </a:ext>
                  </a:extLst>
                </a:gridCol>
                <a:gridCol w="990543">
                  <a:extLst>
                    <a:ext uri="{9D8B030D-6E8A-4147-A177-3AD203B41FA5}">
                      <a16:colId xmlns:a16="http://schemas.microsoft.com/office/drawing/2014/main" val="3738694675"/>
                    </a:ext>
                  </a:extLst>
                </a:gridCol>
                <a:gridCol w="990543">
                  <a:extLst>
                    <a:ext uri="{9D8B030D-6E8A-4147-A177-3AD203B41FA5}">
                      <a16:colId xmlns:a16="http://schemas.microsoft.com/office/drawing/2014/main" val="1042815565"/>
                    </a:ext>
                  </a:extLst>
                </a:gridCol>
                <a:gridCol w="990543">
                  <a:extLst>
                    <a:ext uri="{9D8B030D-6E8A-4147-A177-3AD203B41FA5}">
                      <a16:colId xmlns:a16="http://schemas.microsoft.com/office/drawing/2014/main" val="4070795501"/>
                    </a:ext>
                  </a:extLst>
                </a:gridCol>
                <a:gridCol w="990543">
                  <a:extLst>
                    <a:ext uri="{9D8B030D-6E8A-4147-A177-3AD203B41FA5}">
                      <a16:colId xmlns:a16="http://schemas.microsoft.com/office/drawing/2014/main" val="1436578805"/>
                    </a:ext>
                  </a:extLst>
                </a:gridCol>
              </a:tblGrid>
              <a:tr h="42542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М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я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Ч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1433030"/>
                  </a:ext>
                </a:extLst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930414"/>
              </p:ext>
            </p:extLst>
          </p:nvPr>
        </p:nvGraphicFramePr>
        <p:xfrm>
          <a:off x="9070835" y="1579421"/>
          <a:ext cx="990543" cy="3403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543">
                  <a:extLst>
                    <a:ext uri="{9D8B030D-6E8A-4147-A177-3AD203B41FA5}">
                      <a16:colId xmlns:a16="http://schemas.microsoft.com/office/drawing/2014/main" val="2599339362"/>
                    </a:ext>
                  </a:extLst>
                </a:gridCol>
              </a:tblGrid>
              <a:tr h="425428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П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3052993"/>
                  </a:ext>
                </a:extLst>
              </a:tr>
              <a:tr h="42542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И</a:t>
                      </a:r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1849610"/>
                  </a:ext>
                </a:extLst>
              </a:tr>
              <a:tr h="42542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</a:t>
                      </a:r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268991"/>
                  </a:ext>
                </a:extLst>
              </a:tr>
              <a:tr h="42542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9086401"/>
                  </a:ext>
                </a:extLst>
              </a:tr>
              <a:tr h="42542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</a:t>
                      </a:r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1119711"/>
                  </a:ext>
                </a:extLst>
              </a:tr>
              <a:tr h="42542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И</a:t>
                      </a:r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1469119"/>
                  </a:ext>
                </a:extLst>
              </a:tr>
              <a:tr h="42542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</a:t>
                      </a:r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498103"/>
                  </a:ext>
                </a:extLst>
              </a:tr>
              <a:tr h="42542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2795868"/>
                  </a:ext>
                </a:extLst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841425"/>
              </p:ext>
            </p:extLst>
          </p:nvPr>
        </p:nvGraphicFramePr>
        <p:xfrm>
          <a:off x="7079447" y="4553810"/>
          <a:ext cx="2971629" cy="425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543">
                  <a:extLst>
                    <a:ext uri="{9D8B030D-6E8A-4147-A177-3AD203B41FA5}">
                      <a16:colId xmlns:a16="http://schemas.microsoft.com/office/drawing/2014/main" val="904264191"/>
                    </a:ext>
                  </a:extLst>
                </a:gridCol>
                <a:gridCol w="990543">
                  <a:extLst>
                    <a:ext uri="{9D8B030D-6E8A-4147-A177-3AD203B41FA5}">
                      <a16:colId xmlns:a16="http://schemas.microsoft.com/office/drawing/2014/main" val="689585338"/>
                    </a:ext>
                  </a:extLst>
                </a:gridCol>
                <a:gridCol w="990543">
                  <a:extLst>
                    <a:ext uri="{9D8B030D-6E8A-4147-A177-3AD203B41FA5}">
                      <a16:colId xmlns:a16="http://schemas.microsoft.com/office/drawing/2014/main" val="3960819976"/>
                    </a:ext>
                  </a:extLst>
                </a:gridCol>
              </a:tblGrid>
              <a:tr h="42542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1437510"/>
                  </a:ext>
                </a:extLst>
              </a:tr>
            </a:tbl>
          </a:graphicData>
        </a:graphic>
      </p:graphicFrame>
      <p:pic>
        <p:nvPicPr>
          <p:cNvPr id="1028" name="Picture 4" descr="https://e7.pngegg.com/pngimages/678/472/png-clipart-xat-message-text-tinypic-text-vehicl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52" b="97889" l="111" r="99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70" y="869163"/>
            <a:ext cx="2502371" cy="144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7.pngflow.com/pngimage/389/535/png-toy-block-game-child-online-shopping-toy-childrens-clothing-game-child-photography-clipart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95" b="97881" l="7614" r="934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73" r="18676"/>
          <a:stretch/>
        </p:blipFill>
        <p:spPr bwMode="auto">
          <a:xfrm>
            <a:off x="9779645" y="-58011"/>
            <a:ext cx="2468058" cy="200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pickimage.ru/wp-content/uploads/images/detskie/robots/robot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79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842" y="2494275"/>
            <a:ext cx="1464125" cy="18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w7.pngwing.com/pngs/898/302/png-transparent-automatic-technology-auto-vehicle-drawing-graphics-vector-ca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8" b="99163" l="109" r="100000">
                        <a14:foregroundMark x1="16413" y1="74268" x2="16413" y2="74268"/>
                        <a14:foregroundMark x1="18804" y1="71339" x2="18804" y2="71339"/>
                        <a14:foregroundMark x1="15217" y1="66318" x2="15217" y2="66318"/>
                        <a14:foregroundMark x1="8043" y1="67782" x2="8043" y2="67782"/>
                        <a14:foregroundMark x1="82717" y1="81799" x2="82717" y2="81799"/>
                        <a14:foregroundMark x1="77174" y1="73013" x2="77174" y2="73013"/>
                        <a14:foregroundMark x1="82174" y1="67155" x2="82174" y2="67155"/>
                        <a14:foregroundMark x1="88370" y1="74268" x2="88370" y2="74268"/>
                        <a14:foregroundMark x1="89130" y1="81381" x2="89130" y2="81381"/>
                        <a14:foregroundMark x1="88043" y1="80335" x2="88043" y2="80335"/>
                        <a14:foregroundMark x1="84239" y1="92050" x2="84239" y2="92050"/>
                        <a14:foregroundMark x1="80978" y1="94561" x2="80978" y2="94561"/>
                        <a14:foregroundMark x1="77609" y1="93096" x2="77609" y2="93096"/>
                        <a14:foregroundMark x1="76522" y1="94770" x2="76522" y2="94770"/>
                        <a14:foregroundMark x1="85326" y1="94770" x2="85326" y2="94770"/>
                        <a14:foregroundMark x1="20109" y1="83682" x2="20109" y2="83682"/>
                        <a14:foregroundMark x1="21630" y1="87657" x2="21630" y2="87657"/>
                        <a14:foregroundMark x1="21630" y1="81799" x2="21630" y2="81799"/>
                        <a14:foregroundMark x1="20543" y1="78452" x2="20543" y2="78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588" y="645799"/>
            <a:ext cx="2537644" cy="131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sam.balusha.ru/upload/iblock/9b7/9b7960dba0d73b4fd477c4994bc47b0e.jpe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400" b="89600" l="15000" r="74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09" t="7898" r="25223" b="10357"/>
          <a:stretch/>
        </p:blipFill>
        <p:spPr bwMode="auto">
          <a:xfrm>
            <a:off x="10564603" y="3811433"/>
            <a:ext cx="1537592" cy="148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flomaster.club/uploads/posts/2022-06/1654204136_17-flomaster-club-p-detskaya-piramidka-risunok-krasivo-26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7" t="10512" r="27745" b="12124"/>
          <a:stretch/>
        </p:blipFill>
        <p:spPr bwMode="auto">
          <a:xfrm>
            <a:off x="261580" y="5042297"/>
            <a:ext cx="1217576" cy="165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avatars.mds.yandex.net/i?id=5576c9a8ea2f695b8d5223c648d7df3b_l-5544858-images-thumbs&amp;n=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674" l="0" r="99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70" y="4667733"/>
            <a:ext cx="1940568" cy="198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1340112" y="885761"/>
            <a:ext cx="278086" cy="22148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24" name="Овал 23"/>
          <p:cNvSpPr/>
          <p:nvPr/>
        </p:nvSpPr>
        <p:spPr>
          <a:xfrm>
            <a:off x="868405" y="2425287"/>
            <a:ext cx="278086" cy="22148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25" name="Овал 24"/>
          <p:cNvSpPr/>
          <p:nvPr/>
        </p:nvSpPr>
        <p:spPr>
          <a:xfrm>
            <a:off x="7757147" y="2645748"/>
            <a:ext cx="278086" cy="22148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2</a:t>
            </a:r>
          </a:p>
        </p:txBody>
      </p:sp>
      <p:sp>
        <p:nvSpPr>
          <p:cNvPr id="26" name="Овал 25"/>
          <p:cNvSpPr/>
          <p:nvPr/>
        </p:nvSpPr>
        <p:spPr>
          <a:xfrm>
            <a:off x="3583558" y="2155659"/>
            <a:ext cx="278086" cy="22148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2</a:t>
            </a:r>
          </a:p>
        </p:txBody>
      </p:sp>
      <p:sp>
        <p:nvSpPr>
          <p:cNvPr id="27" name="Овал 26"/>
          <p:cNvSpPr/>
          <p:nvPr/>
        </p:nvSpPr>
        <p:spPr>
          <a:xfrm>
            <a:off x="9779645" y="476892"/>
            <a:ext cx="278086" cy="22148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28" name="Овал 27"/>
          <p:cNvSpPr/>
          <p:nvPr/>
        </p:nvSpPr>
        <p:spPr>
          <a:xfrm>
            <a:off x="871839" y="3440727"/>
            <a:ext cx="278086" cy="22148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29" name="Овал 28"/>
          <p:cNvSpPr/>
          <p:nvPr/>
        </p:nvSpPr>
        <p:spPr>
          <a:xfrm>
            <a:off x="6523657" y="1740509"/>
            <a:ext cx="278086" cy="22148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4</a:t>
            </a:r>
          </a:p>
        </p:txBody>
      </p:sp>
      <p:sp>
        <p:nvSpPr>
          <p:cNvPr id="30" name="Овал 29"/>
          <p:cNvSpPr/>
          <p:nvPr/>
        </p:nvSpPr>
        <p:spPr>
          <a:xfrm>
            <a:off x="6092338" y="882908"/>
            <a:ext cx="278086" cy="22148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4</a:t>
            </a:r>
          </a:p>
        </p:txBody>
      </p:sp>
      <p:sp>
        <p:nvSpPr>
          <p:cNvPr id="31" name="Овал 30"/>
          <p:cNvSpPr/>
          <p:nvPr/>
        </p:nvSpPr>
        <p:spPr>
          <a:xfrm>
            <a:off x="1089906" y="5297616"/>
            <a:ext cx="278086" cy="22148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6</a:t>
            </a:r>
          </a:p>
        </p:txBody>
      </p:sp>
      <p:sp>
        <p:nvSpPr>
          <p:cNvPr id="32" name="Овал 31"/>
          <p:cNvSpPr/>
          <p:nvPr/>
        </p:nvSpPr>
        <p:spPr>
          <a:xfrm>
            <a:off x="9229612" y="1336360"/>
            <a:ext cx="278086" cy="22148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6</a:t>
            </a:r>
          </a:p>
        </p:txBody>
      </p:sp>
      <p:sp>
        <p:nvSpPr>
          <p:cNvPr id="33" name="Овал 32"/>
          <p:cNvSpPr/>
          <p:nvPr/>
        </p:nvSpPr>
        <p:spPr>
          <a:xfrm>
            <a:off x="10564603" y="3944488"/>
            <a:ext cx="278086" cy="22148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5</a:t>
            </a:r>
          </a:p>
        </p:txBody>
      </p:sp>
      <p:sp>
        <p:nvSpPr>
          <p:cNvPr id="34" name="Овал 33"/>
          <p:cNvSpPr/>
          <p:nvPr/>
        </p:nvSpPr>
        <p:spPr>
          <a:xfrm>
            <a:off x="5774731" y="2137752"/>
            <a:ext cx="278086" cy="22148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5</a:t>
            </a:r>
          </a:p>
        </p:txBody>
      </p:sp>
      <p:sp>
        <p:nvSpPr>
          <p:cNvPr id="35" name="Овал 34"/>
          <p:cNvSpPr/>
          <p:nvPr/>
        </p:nvSpPr>
        <p:spPr>
          <a:xfrm>
            <a:off x="6801361" y="4613304"/>
            <a:ext cx="278086" cy="22148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7</a:t>
            </a:r>
          </a:p>
        </p:txBody>
      </p:sp>
      <p:sp>
        <p:nvSpPr>
          <p:cNvPr id="36" name="Овал 35"/>
          <p:cNvSpPr/>
          <p:nvPr/>
        </p:nvSpPr>
        <p:spPr>
          <a:xfrm>
            <a:off x="3873684" y="5953782"/>
            <a:ext cx="278086" cy="22148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03096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666" y="102359"/>
            <a:ext cx="6334716" cy="680106"/>
          </a:xfrm>
        </p:spPr>
        <p:txBody>
          <a:bodyPr/>
          <a:lstStyle/>
          <a:p>
            <a:pPr algn="ctr"/>
            <a:r>
              <a:rPr lang="ru-RU" dirty="0" smtClean="0"/>
              <a:t>Каких колб больше?</a:t>
            </a:r>
            <a:endParaRPr lang="ru-RU" dirty="0"/>
          </a:p>
        </p:txBody>
      </p:sp>
      <p:pic>
        <p:nvPicPr>
          <p:cNvPr id="5122" name="Picture 2" descr="https://www.pngall.com/wp-content/uploads/5/Laboratory-Flask-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853755"/>
            <a:ext cx="1414533" cy="185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www.pngall.com/wp-content/uploads/5/Laboratory-Flask-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551" y="1880286"/>
            <a:ext cx="1414533" cy="185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www.pngall.com/wp-content/uploads/5/Laboratory-Flask-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216" y="1867020"/>
            <a:ext cx="1414533" cy="185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www.pngall.com/wp-content/uploads/5/Laboratory-Flask-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921" y="1867234"/>
            <a:ext cx="1414533" cy="185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www.pngall.com/wp-content/uploads/5/Laboratory-Flask-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994" y="1853754"/>
            <a:ext cx="1414533" cy="185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www.pngall.com/wp-content/uploads/5/Laboratory-Flask-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236" y="1880286"/>
            <a:ext cx="1414533" cy="185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www.pngall.com/wp-content/uploads/5/Laboratory-Flask-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901" y="1853754"/>
            <a:ext cx="1414533" cy="185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65" y="3684744"/>
            <a:ext cx="1854427" cy="18323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195" y="3723153"/>
            <a:ext cx="1854427" cy="18323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0147" y="3684744"/>
            <a:ext cx="1854427" cy="18323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6510" y="3684744"/>
            <a:ext cx="1854427" cy="183235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295" y="3684744"/>
            <a:ext cx="1854427" cy="18323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9114" y="3698224"/>
            <a:ext cx="1854427" cy="183235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711772" y="102359"/>
            <a:ext cx="1187792" cy="17129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Picture 2" descr="https://www.pngall.com/wp-content/uploads/5/Laboratory-Flask-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401" y="102359"/>
            <a:ext cx="1425625" cy="185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7520514" y="102359"/>
            <a:ext cx="1357939" cy="17129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2501" y="60522"/>
            <a:ext cx="1854427" cy="183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7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Сколько треугольников </a:t>
            </a:r>
            <a:endParaRPr lang="ru-RU" dirty="0"/>
          </a:p>
        </p:txBody>
      </p:sp>
      <p:pic>
        <p:nvPicPr>
          <p:cNvPr id="2050" name="Picture 2" descr="https://fsd.kopilkaurokov.ru/up/html/2018/02/20/k_5a8bbc0de0c1f/458566_1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872" b="62234" l="42829" r="906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91" t="22840" r="8849" b="37517"/>
          <a:stretch/>
        </p:blipFill>
        <p:spPr bwMode="auto">
          <a:xfrm>
            <a:off x="678874" y="2092036"/>
            <a:ext cx="3463636" cy="209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fsd.multiurok.ru/html/2017/11/19/s_5a115de08a6f2/img1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00" b="75417" l="21875" r="84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64" t="19424" r="15891" b="25424"/>
          <a:stretch/>
        </p:blipFill>
        <p:spPr bwMode="auto">
          <a:xfrm>
            <a:off x="7904018" y="2092036"/>
            <a:ext cx="3553691" cy="236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5583" y="4957741"/>
            <a:ext cx="706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662545" y="4990007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505829" y="4978523"/>
            <a:ext cx="900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946490" y="5163189"/>
            <a:ext cx="1108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53829" y="5136473"/>
            <a:ext cx="1127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9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10875817" y="5136473"/>
            <a:ext cx="1399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356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Помогите незнайке написать</a:t>
            </a:r>
            <a:r>
              <a:rPr lang="ru-RU" dirty="0"/>
              <a:t> </a:t>
            </a:r>
            <a:r>
              <a:rPr lang="ru-RU" b="1" dirty="0" smtClean="0"/>
              <a:t>цифры </a:t>
            </a:r>
            <a:r>
              <a:rPr lang="ru-RU" b="1" dirty="0"/>
              <a:t>соседи.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074" name="Picture 2" descr="https://abrakadabra.fun/uploads/posts/2022-01/thumbs/1642070346_7-abrakadabra-fun-p-neznaika-png-na-prozrachnom-fone-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45" l="19500" r="78500">
                        <a14:foregroundMark x1="60125" y1="39704" x2="60125" y2="39704"/>
                        <a14:foregroundMark x1="61750" y1="43117" x2="61750" y2="431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29" r="21812"/>
          <a:stretch/>
        </p:blipFill>
        <p:spPr bwMode="auto">
          <a:xfrm>
            <a:off x="9811625" y="2945016"/>
            <a:ext cx="2103284" cy="391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838" y="2175163"/>
            <a:ext cx="1551709" cy="94210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52601" y="2175160"/>
            <a:ext cx="1551709" cy="94210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096947" y="2175163"/>
            <a:ext cx="1551709" cy="94210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383853" y="2175160"/>
            <a:ext cx="1551709" cy="94210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10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670759" y="2175160"/>
            <a:ext cx="1551709" cy="94210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911232" y="2175160"/>
            <a:ext cx="1551709" cy="94210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8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255614" y="2199994"/>
            <a:ext cx="1551709" cy="94210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40327" y="4225636"/>
            <a:ext cx="124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4003964" y="4225636"/>
            <a:ext cx="1330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6317673" y="4225636"/>
            <a:ext cx="1191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9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2258291" y="5098473"/>
            <a:ext cx="1745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11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7245927" y="5015345"/>
            <a:ext cx="1510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13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3976050" y="5615833"/>
            <a:ext cx="1662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7924800" y="3629891"/>
            <a:ext cx="1108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15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540327" y="5320145"/>
            <a:ext cx="1579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8562109" y="5098473"/>
            <a:ext cx="1149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6317673" y="5861035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0</a:t>
            </a:r>
            <a:endParaRPr lang="ru-RU" dirty="0"/>
          </a:p>
        </p:txBody>
      </p:sp>
      <p:sp>
        <p:nvSpPr>
          <p:cNvPr id="31" name="TextBox 30"/>
          <p:cNvSpPr txBox="1"/>
          <p:nvPr/>
        </p:nvSpPr>
        <p:spPr>
          <a:xfrm>
            <a:off x="5126182" y="5098473"/>
            <a:ext cx="706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304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0.0237 -0.25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-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0.66419 -0.3877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03" y="-1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0.04401 -0.2490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1" y="-1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78 -0.00278 0.00847 -0.02222 0.01016 -0.03032 C 0.01302 -0.04421 0.00873 -0.03403 0.01472 -0.0507 C 0.01602 -0.0544 0.01797 -0.05718 0.01927 -0.06065 C 0.02058 -0.06458 0.02149 -0.06898 0.02266 -0.07292 C 0.02409 -0.07778 0.02578 -0.08218 0.02722 -0.08704 C 0.02891 -0.09306 0.03008 -0.09931 0.03177 -0.10532 C 0.03308 -0.11019 0.0349 -0.11458 0.03633 -0.11945 C 0.03828 -0.12593 0.04011 -0.13287 0.04193 -0.13958 L 0.04427 -0.14769 C 0.04467 -0.15162 0.04467 -0.15602 0.04545 -0.15972 C 0.04623 -0.16412 0.04779 -0.16782 0.04883 -0.17199 C 0.04974 -0.17593 0.05013 -0.18009 0.05105 -0.18403 C 0.05157 -0.18634 0.05274 -0.18796 0.05339 -0.19005 C 0.05547 -0.19815 0.05743 -0.20602 0.05899 -0.21435 L 0.06133 -0.22662 C 0.0625 -0.23333 0.06237 -0.23056 0.06237 -0.23449 " pathEditMode="relative" ptsTypes="AAAAAAAAAAAAAAAA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5" grpId="0"/>
      <p:bldP spid="22" grpId="0"/>
      <p:bldP spid="23" grpId="0"/>
      <p:bldP spid="24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TM10001114[[fn=Галерея]]</Template>
  <TotalTime>449</TotalTime>
  <Words>113</Words>
  <Application>Microsoft Office PowerPoint</Application>
  <PresentationFormat>Широкоэкранный</PresentationFormat>
  <Paragraphs>84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Gill Sans MT</vt:lpstr>
      <vt:lpstr>Gallery</vt:lpstr>
      <vt:lpstr>Интерактивные игры</vt:lpstr>
      <vt:lpstr>Подбери картинку по смыслу</vt:lpstr>
      <vt:lpstr>Кто лишний?</vt:lpstr>
      <vt:lpstr>Найдите отличия</vt:lpstr>
      <vt:lpstr>Выбери красное, Но без колес.</vt:lpstr>
      <vt:lpstr>Кроссворд</vt:lpstr>
      <vt:lpstr>Каких колб больше?</vt:lpstr>
      <vt:lpstr>Сколько треугольников </vt:lpstr>
      <vt:lpstr>Помогите незнайке написать цифры соседи.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Интерактивные игры на логическое мышление.</dc:title>
  <dc:creator>Пользователь</dc:creator>
  <cp:lastModifiedBy>Пользователь</cp:lastModifiedBy>
  <cp:revision>39</cp:revision>
  <dcterms:created xsi:type="dcterms:W3CDTF">2022-12-06T16:23:03Z</dcterms:created>
  <dcterms:modified xsi:type="dcterms:W3CDTF">2024-01-21T16:24:25Z</dcterms:modified>
</cp:coreProperties>
</file>