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6" r:id="rId5"/>
    <p:sldId id="267" r:id="rId6"/>
    <p:sldId id="260" r:id="rId7"/>
    <p:sldId id="268" r:id="rId8"/>
    <p:sldId id="261" r:id="rId9"/>
    <p:sldId id="262" r:id="rId10"/>
    <p:sldId id="269" r:id="rId11"/>
    <p:sldId id="265" r:id="rId12"/>
    <p:sldId id="272" r:id="rId13"/>
    <p:sldId id="271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21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D9F60-9D49-4A80-A921-9C04A8422F10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73010-7B66-411A-A65E-AC2255A86654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805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D9F60-9D49-4A80-A921-9C04A8422F10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73010-7B66-411A-A65E-AC2255A86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477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D9F60-9D49-4A80-A921-9C04A8422F10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73010-7B66-411A-A65E-AC2255A86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481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D9F60-9D49-4A80-A921-9C04A8422F10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73010-7B66-411A-A65E-AC2255A86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790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D9F60-9D49-4A80-A921-9C04A8422F10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73010-7B66-411A-A65E-AC2255A86654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901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D9F60-9D49-4A80-A921-9C04A8422F10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73010-7B66-411A-A65E-AC2255A86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044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D9F60-9D49-4A80-A921-9C04A8422F10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73010-7B66-411A-A65E-AC2255A86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156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D9F60-9D49-4A80-A921-9C04A8422F10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73010-7B66-411A-A65E-AC2255A86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214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D9F60-9D49-4A80-A921-9C04A8422F10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73010-7B66-411A-A65E-AC2255A86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85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6ED9F60-9D49-4A80-A921-9C04A8422F10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173010-7B66-411A-A65E-AC2255A86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717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D9F60-9D49-4A80-A921-9C04A8422F10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73010-7B66-411A-A65E-AC2255A86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335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6ED9F60-9D49-4A80-A921-9C04A8422F10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8173010-7B66-411A-A65E-AC2255A86654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1057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klike.net/uploads/posts/2022-10/1666511663_3-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59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0" y="359287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Литературная викторина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«Путешествие по сказкам</a:t>
            </a:r>
            <a:r>
              <a:rPr lang="ru-RU" b="1" dirty="0" smtClean="0"/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83235" y="6276108"/>
            <a:ext cx="3477491" cy="602529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ВЫПОЛНИЛА:</a:t>
            </a:r>
          </a:p>
          <a:p>
            <a:r>
              <a:rPr lang="ru-RU" dirty="0" smtClean="0"/>
              <a:t>КОРНЕЕВА Т.В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19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kanci.by/img_products/full_13226___________1_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3" r="27545"/>
          <a:stretch/>
        </p:blipFill>
        <p:spPr bwMode="auto">
          <a:xfrm>
            <a:off x="443345" y="349971"/>
            <a:ext cx="4807528" cy="604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96000" y="1894040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r>
              <a:rPr lang="ru-RU" dirty="0"/>
              <a:t>Трое их живёт в избушке,</a:t>
            </a:r>
          </a:p>
          <a:p>
            <a:r>
              <a:rPr lang="ru-RU" dirty="0"/>
              <a:t>В ней три стула и три кружки,</a:t>
            </a:r>
          </a:p>
          <a:p>
            <a:r>
              <a:rPr lang="ru-RU" dirty="0"/>
              <a:t>Три кроватки, три подушки.</a:t>
            </a:r>
          </a:p>
          <a:p>
            <a:r>
              <a:rPr lang="ru-RU" dirty="0"/>
              <a:t>Угадайте без подсказки</a:t>
            </a:r>
          </a:p>
          <a:p>
            <a:r>
              <a:rPr lang="ru-RU" dirty="0"/>
              <a:t>Кто герои этой сказки? </a:t>
            </a:r>
          </a:p>
        </p:txBody>
      </p:sp>
    </p:spTree>
    <p:extLst>
      <p:ext uri="{BB962C8B-B14F-4D97-AF65-F5344CB8AC3E}">
        <p14:creationId xmlns:p14="http://schemas.microsoft.com/office/powerpoint/2010/main" val="92706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5098" y="272750"/>
            <a:ext cx="9850582" cy="12373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Нужно отгадать  </a:t>
            </a:r>
            <a:r>
              <a:rPr lang="ru-RU" dirty="0"/>
              <a:t>из какой сказки данный предмет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5098" y="2687782"/>
            <a:ext cx="4386406" cy="179585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Зеркало </a:t>
            </a:r>
            <a:r>
              <a:rPr lang="ru-RU" dirty="0"/>
              <a:t>– «Сказка о мёртвой царевне и о семи богатырях» (Пушкин)</a:t>
            </a:r>
          </a:p>
          <a:p>
            <a:endParaRPr lang="ru-RU" dirty="0"/>
          </a:p>
        </p:txBody>
      </p:sp>
      <p:pic>
        <p:nvPicPr>
          <p:cNvPr id="14338" name="Picture 2" descr="https://papik.pro/izobr/uploads/posts/2023-02/1677348898_papik-pro-p-illyustratsiya-k-skazke-zerkaltse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697" y="2004585"/>
            <a:ext cx="4940877" cy="370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76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avatars.mds.yandex.net/i?id=55a418a7d774e6caf02a4778ca9347a9_l-5087276-images-thumbs&amp;n=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74" y="625625"/>
            <a:ext cx="6905250" cy="518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147959" y="2302225"/>
            <a:ext cx="2716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dirty="0"/>
              <a:t>«Гуси-лебеди» (</a:t>
            </a:r>
            <a:r>
              <a:rPr lang="ru-RU" dirty="0" err="1"/>
              <a:t>рус.нар</a:t>
            </a:r>
            <a:r>
              <a:rPr lang="ru-RU" dirty="0"/>
              <a:t>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148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s://fs.znanio.ru/8c0997/18/71/853c0d90d40930baba6e5e0ddf44cdbab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866" y="658091"/>
            <a:ext cx="4832061" cy="467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50089" y="2163679"/>
            <a:ext cx="55232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/>
              <a:t>«Муха-цокотуха» (Чуковский)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014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</a:t>
            </a:r>
            <a:endParaRPr lang="ru-RU" dirty="0"/>
          </a:p>
        </p:txBody>
      </p:sp>
      <p:pic>
        <p:nvPicPr>
          <p:cNvPr id="11266" name="Picture 2" descr="https://avatars.dzeninfra.ru/get-zen_doc/5174875/pub_62c43cba7641d02f986ce08b_62c441d7a2687004e0cbff68/scale_120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36" y="1111972"/>
            <a:ext cx="4022725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22036" y="2413061"/>
            <a:ext cx="4192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«Сказка </a:t>
            </a:r>
            <a:r>
              <a:rPr lang="ru-RU" dirty="0"/>
              <a:t>о рыбаке и </a:t>
            </a:r>
            <a:r>
              <a:rPr lang="ru-RU" dirty="0" smtClean="0"/>
              <a:t>рыбке» Пушкин А.С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239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6182" y="161937"/>
            <a:ext cx="10058400" cy="1450757"/>
          </a:xfrm>
        </p:spPr>
        <p:txBody>
          <a:bodyPr/>
          <a:lstStyle/>
          <a:p>
            <a:pPr algn="ctr"/>
            <a:r>
              <a:rPr lang="ru-RU" dirty="0" smtClean="0"/>
              <a:t>ЗАГАДКИ: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8764" y="1906082"/>
            <a:ext cx="11568546" cy="6442364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17102135" y="20599612"/>
            <a:ext cx="3533671" cy="21309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2)Домик этот уж не мал,</a:t>
            </a:r>
          </a:p>
          <a:p>
            <a:r>
              <a:rPr lang="ru-RU" dirty="0"/>
              <a:t>Стольких гостей он собрал.</a:t>
            </a:r>
          </a:p>
          <a:p>
            <a:r>
              <a:rPr lang="ru-RU" dirty="0"/>
              <a:t>Каждый место здесь нашел,</a:t>
            </a:r>
          </a:p>
          <a:p>
            <a:r>
              <a:rPr lang="ru-RU" dirty="0"/>
              <a:t>Каждый друга здесь обрёл.</a:t>
            </a:r>
          </a:p>
          <a:p>
            <a:r>
              <a:rPr lang="ru-RU" dirty="0"/>
              <a:t>Но медведь приковылял,</a:t>
            </a:r>
          </a:p>
          <a:p>
            <a:r>
              <a:rPr lang="ru-RU" dirty="0"/>
              <a:t>Этот домик разломал.  </a:t>
            </a:r>
            <a:r>
              <a:rPr lang="ru-RU" b="1" dirty="0"/>
              <a:t>(Теремок)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754091" y="2123352"/>
            <a:ext cx="4904509" cy="2466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Посадил </a:t>
            </a:r>
            <a:r>
              <a:rPr lang="ru-RU" dirty="0"/>
              <a:t>дед в огороде</a:t>
            </a:r>
          </a:p>
          <a:p>
            <a:r>
              <a:rPr lang="ru-RU" dirty="0"/>
              <a:t>Чудо - овощ для еды,</a:t>
            </a:r>
          </a:p>
          <a:p>
            <a:r>
              <a:rPr lang="ru-RU" dirty="0"/>
              <a:t>Вот и лето уж проходит,</a:t>
            </a:r>
          </a:p>
          <a:p>
            <a:r>
              <a:rPr lang="ru-RU" dirty="0"/>
              <a:t>Дед идет смотреть труды.</a:t>
            </a:r>
          </a:p>
          <a:p>
            <a:r>
              <a:rPr lang="ru-RU" dirty="0"/>
              <a:t>Стал тянуть он – не выходит,</a:t>
            </a:r>
          </a:p>
          <a:p>
            <a:r>
              <a:rPr lang="ru-RU" dirty="0"/>
              <a:t>Не обойтись здесь без семьи.</a:t>
            </a:r>
          </a:p>
          <a:p>
            <a:r>
              <a:rPr lang="ru-RU" dirty="0"/>
              <a:t>Только с помощью норушки</a:t>
            </a:r>
          </a:p>
          <a:p>
            <a:r>
              <a:rPr lang="ru-RU" dirty="0"/>
              <a:t>Овощ вытянуть смогли. </a:t>
            </a:r>
          </a:p>
          <a:p>
            <a:pPr algn="ctr"/>
            <a:endParaRPr lang="ru-RU" dirty="0"/>
          </a:p>
        </p:txBody>
      </p:sp>
      <p:pic>
        <p:nvPicPr>
          <p:cNvPr id="3074" name="Picture 2" descr="https://gas-kvas.com/grafic/uploads/posts/2023-10/1696607137_gas-kvas-com-p-kartinki-skazki-repka-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3" y="1950378"/>
            <a:ext cx="5810399" cy="395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27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open-hands.ru/wp-content/uploads/2021/04/33913/33913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40" y="3711300"/>
            <a:ext cx="5372425" cy="302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s://avatars.mds.yandex.net/i?id=8fcda470b09b1f6008704d44bc056056_l-8982347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72" y="213090"/>
            <a:ext cx="4123652" cy="308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pic.rutubelist.ru/video/17/fc/17fc2c1854a7b32cae60b8c791ee871e.png?width=7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293" y="500130"/>
            <a:ext cx="4129933" cy="403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99533" y="47436"/>
            <a:ext cx="5000184" cy="333660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 Жил на свете мальчик странный,</a:t>
            </a:r>
          </a:p>
          <a:p>
            <a:r>
              <a:rPr lang="ru-RU" dirty="0"/>
              <a:t>Необычный, деревянный,</a:t>
            </a:r>
          </a:p>
          <a:p>
            <a:r>
              <a:rPr lang="ru-RU" dirty="0"/>
              <a:t>Но любил папаша сына, шалунишку…</a:t>
            </a:r>
          </a:p>
          <a:p>
            <a:endParaRPr lang="ru-RU" dirty="0"/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1647" y="3549691"/>
            <a:ext cx="5518618" cy="326628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r>
              <a:rPr lang="ru-RU" dirty="0" smtClean="0"/>
              <a:t>Лисичка </a:t>
            </a:r>
            <a:r>
              <a:rPr lang="ru-RU" dirty="0"/>
              <a:t>– сестричка</a:t>
            </a:r>
          </a:p>
          <a:p>
            <a:r>
              <a:rPr lang="ru-RU" dirty="0"/>
              <a:t>Очень хитрая была.</a:t>
            </a:r>
          </a:p>
          <a:p>
            <a:r>
              <a:rPr lang="ru-RU" dirty="0"/>
              <a:t>Зайчика – трусишку</a:t>
            </a:r>
          </a:p>
          <a:p>
            <a:r>
              <a:rPr lang="ru-RU" dirty="0"/>
              <a:t>Из избушки прогнала.</a:t>
            </a:r>
          </a:p>
          <a:p>
            <a:r>
              <a:rPr lang="ru-RU" dirty="0"/>
              <a:t>Петух лишь сумел</a:t>
            </a:r>
          </a:p>
          <a:p>
            <a:r>
              <a:rPr lang="ru-RU" dirty="0"/>
              <a:t>За лису постоять,</a:t>
            </a:r>
          </a:p>
          <a:p>
            <a:r>
              <a:rPr lang="ru-RU" dirty="0"/>
              <a:t>Взял острую косу</a:t>
            </a:r>
          </a:p>
          <a:p>
            <a:r>
              <a:rPr lang="ru-RU" dirty="0"/>
              <a:t>И сумел лису прогнать. 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126468" y="395936"/>
            <a:ext cx="5174669" cy="41430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 </a:t>
            </a:r>
            <a:r>
              <a:rPr lang="ru-RU" dirty="0" smtClean="0"/>
              <a:t>Колотил </a:t>
            </a:r>
            <a:r>
              <a:rPr lang="ru-RU" dirty="0"/>
              <a:t>да колотил</a:t>
            </a:r>
          </a:p>
          <a:p>
            <a:r>
              <a:rPr lang="ru-RU" dirty="0"/>
              <a:t>По тарелке носом.</a:t>
            </a:r>
          </a:p>
          <a:p>
            <a:r>
              <a:rPr lang="ru-RU" dirty="0"/>
              <a:t>Ничего не проглотил</a:t>
            </a:r>
          </a:p>
          <a:p>
            <a:r>
              <a:rPr lang="ru-RU" dirty="0"/>
              <a:t>И остался с носом. </a:t>
            </a:r>
          </a:p>
        </p:txBody>
      </p:sp>
    </p:spTree>
    <p:extLst>
      <p:ext uri="{BB962C8B-B14F-4D97-AF65-F5344CB8AC3E}">
        <p14:creationId xmlns:p14="http://schemas.microsoft.com/office/powerpoint/2010/main" val="118274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73091" y="195595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мачеху стирала, и горох перебирала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ночам при свечке. А спала у печки.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Хороша, как солнышко, кто же это?</a:t>
            </a:r>
            <a:r>
              <a:rPr lang="ru-RU" b="1" dirty="0"/>
              <a:t> </a:t>
            </a:r>
            <a:endParaRPr lang="ru-RU" dirty="0"/>
          </a:p>
        </p:txBody>
      </p:sp>
      <p:pic>
        <p:nvPicPr>
          <p:cNvPr id="4098" name="Picture 2" descr="https://i.pinimg.com/originals/1b/f8/90/1bf89086b52b3700456fee1d455f93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98" y="1405049"/>
            <a:ext cx="6087693" cy="421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57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cdn1.ozone.ru/s3/multimedia-u/63513592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32" y="96982"/>
            <a:ext cx="5532951" cy="648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733309" y="188672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Маша в коробе сидит,</a:t>
            </a:r>
          </a:p>
          <a:p>
            <a:r>
              <a:rPr lang="ru-RU" dirty="0"/>
              <a:t>Далеко она глядит.</a:t>
            </a:r>
          </a:p>
          <a:p>
            <a:r>
              <a:rPr lang="ru-RU" dirty="0"/>
              <a:t>Кто несет ее, ответь,</a:t>
            </a:r>
          </a:p>
          <a:p>
            <a:r>
              <a:rPr lang="ru-RU" dirty="0"/>
              <a:t>А несет ее </a:t>
            </a:r>
            <a:r>
              <a:rPr lang="ru-RU" dirty="0" smtClean="0"/>
              <a:t>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801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24798" y="1953490"/>
            <a:ext cx="3854335" cy="31120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dirty="0"/>
              <a:t>Девочка добрая в сказке жила,</a:t>
            </a:r>
          </a:p>
          <a:p>
            <a:pPr algn="ctr"/>
            <a:r>
              <a:rPr lang="ru-RU" dirty="0"/>
              <a:t>К бабушке по лесу в гости пошла.</a:t>
            </a:r>
          </a:p>
          <a:p>
            <a:pPr algn="ctr"/>
            <a:r>
              <a:rPr lang="ru-RU" dirty="0"/>
              <a:t>Мама красивую шапочку сшила</a:t>
            </a:r>
          </a:p>
          <a:p>
            <a:pPr algn="ctr"/>
            <a:r>
              <a:rPr lang="ru-RU" dirty="0"/>
              <a:t> И пирожков дать с собой не забыла.</a:t>
            </a:r>
          </a:p>
          <a:p>
            <a:pPr algn="ctr"/>
            <a:r>
              <a:rPr lang="ru-RU" dirty="0"/>
              <a:t>Что же за девочка-лапочка.</a:t>
            </a:r>
          </a:p>
          <a:p>
            <a:pPr algn="ctr"/>
            <a:r>
              <a:rPr lang="ru-RU" dirty="0"/>
              <a:t>Как зовут её? … </a:t>
            </a:r>
          </a:p>
        </p:txBody>
      </p:sp>
      <p:pic>
        <p:nvPicPr>
          <p:cNvPr id="6146" name="Picture 2" descr="https://papik.pro/izobr/uploads/posts/2023-02/1677361512_papik-pro-p-kartinki-dlya-detei-illyustratsii-k-skazke-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19" y="360218"/>
            <a:ext cx="7069331" cy="508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79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83236" y="2008910"/>
            <a:ext cx="41009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/>
              <a:t>Человек немолодой</a:t>
            </a:r>
          </a:p>
          <a:p>
            <a:pPr algn="ctr"/>
            <a:r>
              <a:rPr lang="ru-RU" dirty="0"/>
              <a:t>С преогромной бородой.</a:t>
            </a:r>
          </a:p>
          <a:p>
            <a:pPr algn="ctr"/>
            <a:r>
              <a:rPr lang="ru-RU" dirty="0"/>
              <a:t>Обижает Буратино,</a:t>
            </a:r>
          </a:p>
          <a:p>
            <a:pPr algn="ctr"/>
            <a:r>
              <a:rPr lang="ru-RU" dirty="0" err="1"/>
              <a:t>Артемона</a:t>
            </a:r>
            <a:r>
              <a:rPr lang="ru-RU" dirty="0"/>
              <a:t> и Мальвину.</a:t>
            </a:r>
          </a:p>
          <a:p>
            <a:pPr algn="ctr"/>
            <a:r>
              <a:rPr lang="ru-RU" dirty="0"/>
              <a:t>Вообще для всех людей</a:t>
            </a:r>
          </a:p>
          <a:p>
            <a:pPr algn="ctr"/>
            <a:r>
              <a:rPr lang="ru-RU" dirty="0"/>
              <a:t> Он отъявленный злодей.</a:t>
            </a:r>
          </a:p>
          <a:p>
            <a:pPr algn="ctr"/>
            <a:r>
              <a:rPr lang="ru-RU" dirty="0"/>
              <a:t>Знает кто-нибудь из вас,</a:t>
            </a:r>
          </a:p>
          <a:p>
            <a:pPr algn="ctr"/>
            <a:r>
              <a:rPr lang="ru-RU" dirty="0"/>
              <a:t>Кто же это? </a:t>
            </a:r>
            <a:r>
              <a:rPr lang="ru-RU" b="1" dirty="0"/>
              <a:t>(Карабас)</a:t>
            </a:r>
            <a:endParaRPr lang="ru-RU" dirty="0"/>
          </a:p>
        </p:txBody>
      </p:sp>
      <p:pic>
        <p:nvPicPr>
          <p:cNvPr id="7170" name="Picture 2" descr="https://gas-kvas.com/uploads/posts/2023-01/1673478568_gas-kvas-com-p-karabas-barabas-detskii-risunok-1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73" y="255299"/>
            <a:ext cx="6145886" cy="581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18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avatars.mds.yandex.net/i?id=c4ea4b7cc74243fde64e039bd76cd35d_l-3742206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621" y="1482435"/>
            <a:ext cx="5284644" cy="396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avatars.mds.yandex.net/i?id=d1b2c54d057c7d2903df1c99ea8f1564_l-3560974-images-thumbs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73" y="1780443"/>
            <a:ext cx="5417128" cy="336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08276" y="983673"/>
            <a:ext cx="5983723" cy="466898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/>
              <a:t>В шляпе синенькой мальчишка</a:t>
            </a:r>
          </a:p>
          <a:p>
            <a:r>
              <a:rPr lang="ru-RU"/>
              <a:t> Из известной детской книжки.</a:t>
            </a:r>
          </a:p>
          <a:p>
            <a:r>
              <a:rPr lang="ru-RU"/>
              <a:t>Он глупышка и зазнайка,</a:t>
            </a:r>
          </a:p>
          <a:p>
            <a:r>
              <a:rPr lang="ru-RU"/>
              <a:t>А зовут его … </a:t>
            </a:r>
            <a:r>
              <a:rPr lang="ru-RU" b="1"/>
              <a:t>(Незнайка)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1673" y="983673"/>
            <a:ext cx="5417127" cy="466898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Он весел и не злобен,</a:t>
            </a:r>
          </a:p>
          <a:p>
            <a:r>
              <a:rPr lang="ru-RU" dirty="0"/>
              <a:t>Этот милый </a:t>
            </a:r>
            <a:r>
              <a:rPr lang="ru-RU" dirty="0" err="1"/>
              <a:t>чудачок</a:t>
            </a:r>
            <a:r>
              <a:rPr lang="ru-RU" dirty="0"/>
              <a:t>.</a:t>
            </a:r>
          </a:p>
          <a:p>
            <a:r>
              <a:rPr lang="ru-RU" dirty="0"/>
              <a:t>С ним мальчик Робин</a:t>
            </a:r>
          </a:p>
          <a:p>
            <a:r>
              <a:rPr lang="ru-RU" dirty="0"/>
              <a:t>И приятель Пятачок.</a:t>
            </a:r>
          </a:p>
          <a:p>
            <a:r>
              <a:rPr lang="ru-RU" dirty="0"/>
              <a:t>Для него прогулка – праздник</a:t>
            </a:r>
          </a:p>
          <a:p>
            <a:r>
              <a:rPr lang="ru-RU" dirty="0"/>
              <a:t>И на мёд особый нюх.</a:t>
            </a:r>
          </a:p>
          <a:p>
            <a:r>
              <a:rPr lang="ru-RU" dirty="0"/>
              <a:t>Этот плюшевый проказник</a:t>
            </a:r>
          </a:p>
          <a:p>
            <a:r>
              <a:rPr lang="ru-RU" dirty="0"/>
              <a:t>Медвежонок …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307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8873" y="2244436"/>
            <a:ext cx="4794627" cy="211451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 </a:t>
            </a:r>
            <a:r>
              <a:rPr lang="ru-RU" dirty="0"/>
              <a:t>лесу тёмном на опушке,</a:t>
            </a:r>
          </a:p>
          <a:p>
            <a:r>
              <a:rPr lang="ru-RU" dirty="0"/>
              <a:t>Жили дружно все в избушке.</a:t>
            </a:r>
          </a:p>
          <a:p>
            <a:r>
              <a:rPr lang="ru-RU" dirty="0"/>
              <a:t>Маму дети поджидали,</a:t>
            </a:r>
          </a:p>
          <a:p>
            <a:r>
              <a:rPr lang="ru-RU" dirty="0"/>
              <a:t>В домик волка не пускали.</a:t>
            </a:r>
          </a:p>
          <a:p>
            <a:r>
              <a:rPr lang="ru-RU" dirty="0"/>
              <a:t>Эта сказка для ребят… </a:t>
            </a:r>
          </a:p>
          <a:p>
            <a:endParaRPr lang="ru-RU" dirty="0"/>
          </a:p>
        </p:txBody>
      </p:sp>
      <p:pic>
        <p:nvPicPr>
          <p:cNvPr id="10242" name="Picture 2" descr="https://cdn.culture.ru/images/0eeaa2c9-f8d9-51b3-bf7d-f3cbc652e5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698" y="138545"/>
            <a:ext cx="5975750" cy="588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09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68</TotalTime>
  <Words>441</Words>
  <Application>Microsoft Office PowerPoint</Application>
  <PresentationFormat>Широкоэкранный</PresentationFormat>
  <Paragraphs>85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Ретро</vt:lpstr>
      <vt:lpstr>Литературная викторина «Путешествие по сказкам» </vt:lpstr>
      <vt:lpstr>ЗАГАДКИ: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отгадать  из какой сказки данный предмет</vt:lpstr>
      <vt:lpstr>Презентация PowerPoint</vt:lpstr>
      <vt:lpstr>Презентация PowerPoint</vt:lpstr>
      <vt:lpstr>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Литературная викторина «Путешествие по сказкам» (для детей подготовительной группы) </dc:title>
  <dc:creator>Пользователь</dc:creator>
  <cp:lastModifiedBy>Пользователь</cp:lastModifiedBy>
  <cp:revision>8</cp:revision>
  <dcterms:created xsi:type="dcterms:W3CDTF">2024-01-21T19:32:20Z</dcterms:created>
  <dcterms:modified xsi:type="dcterms:W3CDTF">2024-01-22T05:13:13Z</dcterms:modified>
</cp:coreProperties>
</file>