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75A3A-1D3C-4861-9448-A3C36FD65CB5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05DEF-B15A-4965-9C4F-7B07F6163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0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05DEF-B15A-4965-9C4F-7B07F61634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5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2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8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7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4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2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4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1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6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8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510C9F-651C-48BD-BAF7-F631ADB597D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4489C7-056D-4D56-884C-81DD0D5C1ED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9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ИНТЕРАКТИВНАЯ ИГРА </a:t>
            </a:r>
            <a:r>
              <a:rPr lang="ru-RU" dirty="0" smtClean="0"/>
              <a:t>«</a:t>
            </a:r>
            <a:r>
              <a:rPr lang="ru-RU" smtClean="0"/>
              <a:t>Сложи слоги»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 Воспитатель </a:t>
            </a:r>
          </a:p>
          <a:p>
            <a:pPr algn="r"/>
            <a:r>
              <a:rPr lang="ru-RU" dirty="0" smtClean="0"/>
              <a:t>ГРУППЫ «РУЧЕЕК»:</a:t>
            </a:r>
          </a:p>
          <a:p>
            <a:pPr algn="r"/>
            <a:r>
              <a:rPr lang="ru-RU" smtClean="0"/>
              <a:t>Корнеева </a:t>
            </a:r>
            <a:r>
              <a:rPr lang="ru-RU" dirty="0" smtClean="0"/>
              <a:t>Т.В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6" y="-1359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ВЕСЕЛЫЙ ПАРОВОЗИК! В КАЖДОМ ПОЕЗДЕ ЕСТЬ ЛИШНИЙ ВАГОНЧИК, НАЙДИ ЕГО!</a:t>
            </a:r>
            <a:endParaRPr lang="ru-RU" dirty="0"/>
          </a:p>
        </p:txBody>
      </p:sp>
      <p:pic>
        <p:nvPicPr>
          <p:cNvPr id="1026" name="Picture 2" descr="https://fsd.kopilkaurokov.ru/uploads/user_file_569fe8cea8940/urokpotiemierasskazyozhivotnykh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5" y="1108364"/>
            <a:ext cx="11045824" cy="17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5" y="2792230"/>
            <a:ext cx="11173921" cy="1798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18" y="4394829"/>
            <a:ext cx="11173921" cy="1798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526" y="1510145"/>
            <a:ext cx="1039091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3125" y="1538867"/>
            <a:ext cx="997527" cy="683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22870" y="1560442"/>
            <a:ext cx="997527" cy="632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3382" y="3226384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307" y="3226384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03126" y="4806195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22870" y="4818994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22871" y="3216395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ГАЙ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03127" y="3203596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27961" y="4806195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4980" y="4819382"/>
            <a:ext cx="997527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62599" y="1510145"/>
            <a:ext cx="1039091" cy="734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044 0.02917 0.00208 0.00185 0.01979 0.03125 C 0.02265 0.03611 0.02578 0.04028 0.02864 0.04491 C 0.03385 0.05394 0.03893 0.0632 0.04401 0.07246 L 0.05065 0.08426 C 0.05286 0.0882 0.05534 0.09167 0.05729 0.09607 C 0.05872 0.09931 0.06015 0.10255 0.06172 0.10579 C 0.06302 0.10857 0.06471 0.11088 0.06614 0.11366 C 0.06693 0.11551 0.06732 0.11783 0.06836 0.11945 C 0.06927 0.12107 0.0707 0.12176 0.07161 0.12338 C 0.07448 0.12894 0.07643 0.13588 0.0793 0.14097 L 0.09153 0.16273 C 0.09297 0.16528 0.09453 0.16759 0.09583 0.17037 C 0.09778 0.17431 0.09961 0.17824 0.10143 0.18218 C 0.10443 0.18866 0.1069 0.19584 0.11028 0.20185 C 0.11133 0.20394 0.1125 0.20556 0.11354 0.20764 C 0.1151 0.21088 0.11627 0.21459 0.11797 0.21759 C 0.11888 0.21921 0.12018 0.21991 0.12122 0.22153 C 0.122 0.22269 0.12265 0.22431 0.12344 0.22546 C 0.12552 0.22824 0.12786 0.23056 0.13008 0.23334 C 0.13112 0.23449 0.13242 0.23542 0.13333 0.23727 C 0.13971 0.24838 0.13646 0.2456 0.14219 0.24884 L 0.14883 0.25671 C 0.14987 0.2581 0.15104 0.25926 0.15208 0.26065 C 0.15742 0.26783 0.15482 0.26551 0.15989 0.26852 C 0.16185 0.27222 0.16263 0.27384 0.16536 0.27639 C 0.16575 0.27662 0.16614 0.27639 0.16653 0.27639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0.02546 -0.00052 0.05092 -0.00117 0.07639 C -0.00156 0.09259 -0.00286 0.09305 -0.00443 0.10972 C -0.00508 0.11551 -0.00521 0.12153 -0.0056 0.12731 C -0.00599 0.13264 -0.00625 0.13773 -0.00664 0.14305 C -0.00703 0.14768 -0.00729 0.15231 -0.00781 0.15671 C -0.00833 0.16134 -0.00924 0.16597 -0.01003 0.1706 C -0.01029 0.17245 -0.01068 0.17453 -0.01107 0.17639 C -0.01315 0.18495 -0.01601 0.1919 -0.01888 0.2 C -0.01914 0.20254 -0.0194 0.20532 -0.01992 0.20787 C -0.02148 0.21528 -0.02331 0.21782 -0.02539 0.22546 C -0.02708 0.23125 -0.02812 0.2375 -0.02982 0.24305 C -0.03711 0.26597 -0.03372 0.24722 -0.03867 0.26852 C -0.03958 0.27245 -0.03997 0.27639 -0.04088 0.28032 C -0.04258 0.28819 -0.0444 0.29606 -0.04635 0.30393 C -0.047 0.30602 -0.04805 0.30764 -0.04857 0.30972 C -0.05026 0.31666 -0.05195 0.32708 -0.05299 0.33518 C -0.05338 0.33842 -0.05351 0.3419 -0.05417 0.34514 C -0.05547 0.35208 -0.05768 0.35972 -0.05963 0.36666 C -0.06159 0.39028 -0.05937 0.37106 -0.06289 0.39004 C -0.06341 0.39259 -0.06341 0.3956 -0.06406 0.39791 C -0.06497 0.40139 -0.06628 0.40463 -0.06732 0.40787 C -0.06914 0.42616 -0.06758 0.41342 -0.06953 0.42546 C -0.07031 0.43009 -0.07083 0.43472 -0.07174 0.43912 C -0.07695 0.46366 -0.07539 0.4493 -0.07943 0.47245 C -0.08073 0.47963 -0.08138 0.48703 -0.08281 0.49398 C -0.09023 0.53217 -0.10052 0.56875 -0.10599 0.60787 C -0.10742 0.61828 -0.10885 0.6287 -0.11042 0.63912 C -0.11133 0.64583 -0.11185 0.65278 -0.11367 0.65879 C -0.11419 0.66065 -0.11588 0.66018 -0.11706 0.66088 C -0.11849 0.66018 -0.12044 0.66088 -0.12135 0.65879 C -0.12396 0.65347 -0.12357 0.64722 -0.12357 0.6412 " pathEditMode="relative" ptsTypes="AAAAAAAAAAAAAAAAAA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-2.59259E-6 C 0.00208 -0.03796 0.00182 -0.02407 1.875E-6 -0.08449 C -0.00013 -0.08703 -0.00078 -0.08958 -0.00105 -0.09236 C -0.00131 -0.10601 -0.00196 -0.18958 -0.00326 -0.21782 C -0.00339 -0.2199 -0.00404 -0.22176 -0.00443 -0.22361 C -0.00482 -0.22824 -0.00495 -0.23287 -0.00547 -0.23726 C -0.00599 -0.24143 -0.0073 -0.24514 -0.00769 -0.24907 C -0.00808 -0.25231 -0.00847 -0.25578 -0.00886 -0.25902 C -0.00925 -0.26296 -0.00951 -0.26689 -0.0099 -0.2706 C -0.01016 -0.27314 -0.01068 -0.27569 -0.01107 -0.27824 C -0.01146 -0.28287 -0.01159 -0.2875 -0.01211 -0.29213 C -0.01342 -0.30463 -0.01315 -0.2956 -0.01315 -0.30393 " pathEditMode="relative" ptsTypes="AAAAAAAAAAA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52 0.0081 -0.00742 0.0162 -0.01003 0.02546 C -0.01458 0.04167 -0.00703 0.02037 -0.01328 0.03704 C -0.01484 0.04792 -0.01537 0.05116 -0.01667 0.06458 C -0.01732 0.07245 -0.01784 0.08032 -0.01888 0.08819 C -0.01927 0.09213 -0.02109 0.09977 -0.02109 0.09977 C -0.02175 0.10903 -0.02253 0.11805 -0.02318 0.12731 C -0.02461 0.1463 -0.0237 0.13773 -0.02539 0.15278 C -0.02578 0.16134 -0.02591 0.16991 -0.02656 0.17824 C -0.02695 0.18472 -0.02891 0.18657 -0.03099 0.19213 C -0.03425 0.20069 -0.03477 0.20509 -0.03867 0.21366 C -0.0401 0.2169 -0.0418 0.21991 -0.0431 0.22338 C -0.04401 0.22593 -0.04466 0.22847 -0.04531 0.23125 C -0.0457 0.2331 -0.0457 0.23542 -0.04635 0.23704 C -0.04727 0.23935 -0.04857 0.24097 -0.04974 0.24305 C -0.05534 0.26782 -0.04818 0.23889 -0.05521 0.26065 C -0.05938 0.27338 -0.05182 0.25903 -0.05964 0.2743 C -0.06172 0.27847 -0.06458 0.28148 -0.06628 0.28611 C -0.06927 0.29398 -0.06732 0.29074 -0.07175 0.29583 C -0.07435 0.32801 -0.07083 0.29768 -0.07513 0.31551 C -0.07565 0.31805 -0.07578 0.32083 -0.07617 0.32338 C -0.07656 0.32546 -0.07695 0.32731 -0.07734 0.32917 C -0.07773 0.33194 -0.07787 0.33472 -0.07839 0.33704 C -0.07891 0.33935 -0.08008 0.34097 -0.0806 0.34305 C -0.08177 0.34699 -0.08242 0.35486 -0.08281 0.3588 C -0.08646 0.3544 -0.08607 0.35718 -0.08607 0.35278 " pathEditMode="relative" ptsTypes="AAAAAAAAAAAAAAAAAAAAAA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pinclipart.com/picdir/big/10-101291_party-popper-gif-png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4" y="3641688"/>
            <a:ext cx="12057016" cy="26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pinclipart.com/picdir/big/10-101291_party-popper-gif-png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4" y="1392258"/>
            <a:ext cx="12057016" cy="26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634" y="522706"/>
            <a:ext cx="7236823" cy="9826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 ВСЕ СЛОВА В ЦЕПОЧКЕ. СКОЛЬКО СЛОГОВ?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8022" y="4929448"/>
            <a:ext cx="54863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087" y="2385569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9027" y="3424877"/>
            <a:ext cx="54863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8727" y="3470051"/>
            <a:ext cx="54863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7467" y="3421345"/>
            <a:ext cx="54863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</a:t>
            </a: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6759" y="3339157"/>
            <a:ext cx="54863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ЁЖ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6859" y="2940220"/>
            <a:ext cx="548639" cy="52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1462" y="2997903"/>
            <a:ext cx="54863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8023" y="2569053"/>
            <a:ext cx="548639" cy="44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984" y="2110318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20834" y="5098220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6858" y="5342056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0697" y="4586402"/>
            <a:ext cx="648788" cy="275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1672" y="5496151"/>
            <a:ext cx="644434" cy="31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66758" y="5439474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12381" y="5529870"/>
            <a:ext cx="629192" cy="282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84282" y="5426202"/>
            <a:ext cx="829487" cy="37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ДАШЬ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73737" y="5185334"/>
            <a:ext cx="548639" cy="379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68196" y="3265661"/>
            <a:ext cx="694504" cy="164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29407" y="2212979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58296" y="3265661"/>
            <a:ext cx="755473" cy="273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БАШ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84676" y="2502555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09612" y="2742274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73738" y="3053662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6276" y="4330002"/>
            <a:ext cx="548639" cy="18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37865" y="5317598"/>
            <a:ext cx="548639" cy="379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66060" y="4962681"/>
            <a:ext cx="818616" cy="379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13573" y="5496151"/>
            <a:ext cx="705385" cy="31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175956" y="4617624"/>
            <a:ext cx="553005" cy="379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33315" y="4276370"/>
            <a:ext cx="659676" cy="379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643361" y="3851255"/>
            <a:ext cx="548639" cy="379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2" y="182881"/>
            <a:ext cx="10463348" cy="7576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КАКОМ ДОМИКЕ ЖИВУТ ЖИВОТНЫЕ,ЧИСЛО ОКОШЕК СОВПАДАЕТ С КОЛИЧЕСТВОМ СЛОГОВ В СЛОВЕ.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8309"/>
            <a:ext cx="1698171" cy="1750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57" y="4238062"/>
            <a:ext cx="3006374" cy="2447690"/>
          </a:xfrm>
          <a:prstGeom prst="rect">
            <a:avLst/>
          </a:prstGeom>
        </p:spPr>
      </p:pic>
      <p:pic>
        <p:nvPicPr>
          <p:cNvPr id="1032" name="Picture 8" descr="https://papik.pro/uploads/posts/2021-11/1635986861_40-papik-pro-p-korova-vektornii-risunok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74" y="705553"/>
            <a:ext cx="2417672" cy="18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943" y="4818561"/>
            <a:ext cx="2307160" cy="20394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3" b="100000" l="1500" r="99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8982" y="4912920"/>
            <a:ext cx="2662749" cy="1835078"/>
          </a:xfrm>
          <a:prstGeom prst="rect">
            <a:avLst/>
          </a:prstGeom>
        </p:spPr>
      </p:pic>
      <p:pic>
        <p:nvPicPr>
          <p:cNvPr id="1034" name="Picture 10" descr="https://kartinkin.net/uploads/posts/2022-12/1670494429_49-kartinkin-net-p-lyagushonok-kartinka-dlya-detei-vkontakte-5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09" y="1858833"/>
            <a:ext cx="2698120" cy="24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9242" y="561704"/>
            <a:ext cx="3101724" cy="31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9086" y="4065814"/>
            <a:ext cx="3722914" cy="2792186"/>
          </a:xfrm>
          <a:prstGeom prst="rect">
            <a:avLst/>
          </a:prstGeom>
        </p:spPr>
      </p:pic>
      <p:pic>
        <p:nvPicPr>
          <p:cNvPr id="1026" name="Picture 2" descr="https://papik.pro/uploads/posts/2022-01/1641184629_60-papik-pro-p-teremok-risunok-detskii-6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940527"/>
            <a:ext cx="3596431" cy="26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0.00023 C 0.00885 0.0074 0.0177 0.01504 0.02669 0.02245 C 0.05182 0.04236 0.05742 0.03889 0.08945 0.0743 C 0.13372 0.12315 0.08541 0.07129 0.13151 0.11713 C 0.13424 0.1199 0.13658 0.12361 0.13919 0.12615 C 0.14388 0.13055 0.14882 0.13333 0.15325 0.1375 C 0.15599 0.14028 0.15833 0.14375 0.16093 0.14653 C 0.16263 0.14838 0.16445 0.14953 0.16601 0.15115 C 0.16823 0.15301 0.17031 0.15578 0.17239 0.15787 C 0.18138 0.1669 0.17382 0.1574 0.18398 0.16921 C 0.18776 0.17361 0.1914 0.17916 0.19557 0.18287 C 0.19713 0.18403 0.19895 0.18518 0.20052 0.18703 C 0.20208 0.18912 0.20299 0.19213 0.20442 0.19398 C 0.2069 0.19722 0.20976 0.19977 0.21211 0.20301 C 0.21614 0.2081 0.21953 0.21435 0.22369 0.21898 C 0.22578 0.22129 0.22799 0.22315 0.23007 0.22569 C 0.23619 0.23356 0.24205 0.24213 0.24791 0.25046 C 0.25013 0.2537 0.25195 0.25694 0.25429 0.25972 C 0.26119 0.26759 0.26536 0.27222 0.27213 0.28426 C 0.27435 0.28819 0.27643 0.29213 0.27851 0.2956 C 0.28151 0.30023 0.28476 0.3044 0.28763 0.30926 C 0.28945 0.31273 0.29062 0.31713 0.2927 0.3206 C 0.29739 0.32847 0.29726 0.32546 0.30169 0.33194 C 0.3056 0.33773 0.30911 0.34421 0.31315 0.35 C 0.32226 0.36342 0.31041 0.34028 0.32474 0.36574 C 0.32656 0.36921 0.32786 0.37361 0.32981 0.37685 C 0.33125 0.37963 0.3332 0.38125 0.33476 0.38379 C 0.33619 0.38588 0.33724 0.38842 0.33867 0.39051 C 0.33997 0.39236 0.34127 0.39328 0.34257 0.3949 C 0.3444 0.39768 0.3457 0.40162 0.34765 0.40416 C 0.34882 0.40532 0.35039 0.40509 0.35143 0.40625 C 0.37148 0.42778 0.36002 0.42129 0.372 0.42662 C 0.38086 0.43541 0.39257 0.44791 0.40273 0.45162 L 0.40911 0.4537 C 0.41158 0.45463 0.41419 0.45509 0.41666 0.45602 C 0.43177 0.46134 0.40794 0.45486 0.43086 0.46065 C 0.43411 0.4625 0.43606 0.46389 0.43971 0.46504 C 0.4427 0.4662 0.4457 0.46666 0.44869 0.46759 C 0.4556 0.47129 0.44961 0.46828 0.45898 0.47199 C 0.4638 0.47384 0.46367 0.47384 0.46783 0.47639 C 0.46927 0.48403 0.46914 0.48078 0.46914 0.48541 L 0.46276 0.49699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1.85185E-6 L 5.20833E-6 1.85185E-6 C 0.0099 0.00764 0.01251 0.00903 0.0224 0.02083 C 0.02579 0.02477 0.02852 0.03056 0.03204 0.03426 C 0.03646 0.03889 0.04167 0.04097 0.04597 0.0456 C 0.04988 0.04977 0.053 0.05625 0.05678 0.06088 C 0.06016 0.06505 0.06394 0.06806 0.06745 0.07222 C 0.07149 0.07708 0.07514 0.08287 0.0793 0.0875 C 0.08516 0.09421 0.09154 0.1 0.0974 0.10648 C 0.1155 0.12662 0.09688 0.10671 0.10925 0.12361 C 0.11094 0.12593 0.11303 0.12708 0.11459 0.1294 C 0.11732 0.13333 0.11915 0.13935 0.12214 0.14282 C 0.12904 0.15093 0.12123 0.1412 0.12956 0.15417 C 0.131 0.15625 0.13256 0.15787 0.13386 0.15995 C 0.13503 0.16157 0.13594 0.16389 0.13712 0.16551 C 0.13881 0.16782 0.14076 0.16945 0.14245 0.1713 C 0.14467 0.17384 0.14675 0.17639 0.14883 0.17894 C 0.15001 0.18032 0.15105 0.18148 0.15209 0.18264 C 0.15352 0.18472 0.15495 0.18657 0.15639 0.18843 C 0.15743 0.18982 0.1586 0.19074 0.15964 0.19236 C 0.16264 0.19699 0.16498 0.20324 0.16823 0.20741 C 0.16967 0.20949 0.1711 0.21111 0.17253 0.2132 C 0.17357 0.21505 0.17475 0.2169 0.17566 0.21898 C 0.17683 0.2213 0.17748 0.22454 0.17891 0.22662 C 0.17982 0.22778 0.181 0.22778 0.18217 0.22847 C 0.18282 0.23032 0.18347 0.23241 0.18425 0.23426 C 0.18568 0.2375 0.18725 0.24028 0.18855 0.24375 C 0.18946 0.24607 0.18972 0.24907 0.19063 0.25139 C 0.19297 0.25625 0.19662 0.25903 0.19818 0.26458 C 0.20105 0.27477 0.19922 0.27037 0.20352 0.27801 C 0.20391 0.27986 0.20391 0.28218 0.20456 0.2838 C 0.20547 0.28542 0.20717 0.28565 0.20782 0.2875 C 0.20899 0.29097 0.20925 0.29514 0.21003 0.29884 C 0.21029 0.30093 0.21042 0.30301 0.21107 0.30463 C 0.21172 0.30648 0.21264 0.30833 0.21316 0.31042 C 0.21368 0.31227 0.21433 0.3162 0.21433 0.3162 L 0.1961 0.24745 " pathEditMode="relative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023 L -1.45833E-6 0.00023 C 0.00261 -0.01181 0.00508 -0.02338 0.00833 -0.03449 C 0.01055 -0.04236 0.01419 -0.04954 0.01667 -0.05718 C 0.01771 -0.06111 0.01875 -0.06505 0.01992 -0.06852 C 0.02097 -0.07199 0.0224 -0.07477 0.02344 -0.07778 C 0.02409 -0.07986 0.02422 -0.08241 0.02513 -0.08472 C 0.02591 -0.08704 0.02761 -0.08912 0.02839 -0.09167 C 0.03633 -0.11551 0.02813 -0.09514 0.03347 -0.11644 C 0.03425 -0.11991 0.03594 -0.12269 0.03672 -0.1257 C 0.03763 -0.12778 0.03802 -0.13033 0.03854 -0.13264 C 0.03958 -0.13658 0.04089 -0.14005 0.04193 -0.14398 C 0.04375 -0.15116 0.04427 -0.15949 0.04531 -0.16667 C 0.0457 -0.1706 0.04636 -0.17431 0.04701 -0.17801 C 0.04714 -0.1838 0.04844 -0.21412 0.05026 -0.22384 C 0.05104 -0.22755 0.05248 -0.23125 0.05378 -0.23519 C 0.05417 -0.23982 0.05482 -0.24421 0.05534 -0.24884 C 0.05573 -0.25209 0.05664 -0.25486 0.05703 -0.25787 C 0.05768 -0.2625 0.05807 -0.2669 0.0586 -0.27176 C 0.05925 -0.27477 0.0599 -0.27778 0.06055 -0.28079 C 0.0625 -0.29514 0.06172 -0.29746 0.06537 -0.31273 L 0.07057 -0.3331 C 0.0711 -0.33542 0.0711 -0.3382 0.07214 -0.34005 C 0.075 -0.3456 0.07708 -0.34931 0.07891 -0.35579 C 0.07969 -0.35903 0.07995 -0.36204 0.0806 -0.36505 C 0.08112 -0.36759 0.08177 -0.36968 0.08242 -0.37199 C 0.08294 -0.375 0.08347 -0.37801 0.08399 -0.38102 C 0.08711 -0.39491 0.08503 -0.39167 0.08919 -0.39676 " pathEditMode="relative" rAng="0" ptsTypes="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023 L 4.79167E-6 0.00046 C 0.00625 0.00254 0.01276 0.00463 0.01901 0.00717 C 0.02408 0.00949 0.02838 0.01226 0.03346 0.01412 C 0.03723 0.01574 0.04153 0.01666 0.04544 0.01805 C 0.04921 0.01944 0.0526 0.02129 0.05625 0.02268 C 0.05898 0.02384 0.06197 0.02476 0.06471 0.02592 C 0.07291 0.02916 0.07122 0.02916 0.0802 0.03194 C 0.08945 0.03495 0.09466 0.03541 0.10546 0.0375 C 0.10703 0.03819 0.10846 0.03935 0.11041 0.03981 C 0.11223 0.04027 0.11432 0.04027 0.11627 0.04051 C 0.11888 0.04097 0.12109 0.04143 0.12356 0.04213 C 0.12473 0.04236 0.12591 0.04259 0.12721 0.04282 C 0.12877 0.04305 0.13033 0.04328 0.1319 0.04351 C 0.13398 0.04398 0.13593 0.0449 0.13802 0.04514 C 0.14023 0.0456 0.1427 0.0456 0.14531 0.04583 C 0.15208 0.04699 0.16614 0.04953 0.17161 0.05069 C 0.17395 0.05115 0.17643 0.05162 0.1789 0.05208 C 0.20039 0.05648 0.16914 0.04953 0.20885 0.05833 C 0.2121 0.05902 0.21523 0.05995 0.21835 0.06064 L 0.27005 0.07152 C 0.27369 0.07222 0.27721 0.07338 0.28098 0.07384 L 0.29296 0.07546 C 0.29661 0.07592 0.30013 0.07639 0.30364 0.07685 C 0.31093 0.07777 0.31822 0.07824 0.32526 0.07916 C 0.33619 0.08078 0.347 0.08217 0.35781 0.08379 C 0.36302 0.08449 0.36835 0.08495 0.37343 0.08611 C 0.37864 0.0875 0.38372 0.08889 0.38893 0.09004 C 0.40794 0.09421 0.42695 0.09722 0.44557 0.10162 C 0.46028 0.10532 0.47408 0.11018 0.4888 0.11389 C 0.49739 0.11643 0.50638 0.11805 0.5151 0.12014 C 0.59817 0.14074 0.50312 0.11875 0.58958 0.13726 C 0.61601 0.14282 0.58502 0.13819 0.62096 0.14259 C 0.62369 0.14351 0.62643 0.14444 0.62929 0.1449 C 0.63085 0.14537 0.63281 0.14514 0.63411 0.14583 C 0.6358 0.14676 0.63541 0.1493 0.63541 0.15046 " pathEditMode="relative" rAng="0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5E-6 4.81481E-6 C 0.0491 -0.04375 0.01056 -0.00741 0.10248 -0.12361 C 0.11355 -0.1375 0.12501 -0.15 0.13569 -0.16482 C 0.14077 -0.17199 0.14571 -0.17986 0.15105 -0.18635 C 0.15483 -0.19098 0.15925 -0.19398 0.16316 -0.19815 C 0.20795 -0.24352 0.14454 -0.18125 0.18412 -0.21783 C 0.1909 -0.22385 0.19728 -0.23125 0.20405 -0.23727 C 0.20717 -0.24028 0.21095 -0.24167 0.21394 -0.24514 C 0.22019 -0.25232 0.2254 -0.26181 0.23165 -0.26875 C 0.23452 -0.27199 0.23764 -0.27477 0.24037 -0.27848 C 0.26824 -0.31574 0.21824 -0.27084 0.28894 -0.34514 C 0.35209 -0.41158 0.2922 -0.35 0.32202 -0.37848 C 0.32397 -0.38033 0.32579 -0.38241 0.32761 -0.38449 C 0.32866 -0.38565 0.3297 -0.38727 0.33087 -0.38843 C 0.33191 -0.38936 0.33308 -0.38959 0.33412 -0.39028 C 0.33569 -0.39236 0.33699 -0.39468 0.33855 -0.3963 C 0.33985 -0.39746 0.34532 -0.39977 0.34636 -0.4 C 0.34702 -0.40139 0.34767 -0.40301 0.34858 -0.40394 C 0.35561 -0.41158 0.34793 -0.39931 0.35509 -0.40996 C 0.36069 -0.41806 0.356 -0.41436 0.36173 -0.41783 C 0.37058 -0.42963 0.36759 -0.42593 0.38269 -0.44329 C 0.38452 -0.44537 0.38634 -0.44723 0.38829 -0.44908 C 0.39037 -0.45116 0.39272 -0.45255 0.3948 -0.4551 C 0.39689 -0.45718 0.39845 -0.46042 0.4004 -0.46297 C 0.40287 -0.46574 0.40561 -0.46783 0.40808 -0.47061 C 0.41134 -0.47431 0.41407 -0.4794 0.41798 -0.48056 C 0.42162 -0.48148 0.4254 -0.48172 0.42905 -0.48241 C 0.43126 -0.4838 0.43334 -0.48565 0.43569 -0.48635 C 0.43972 -0.48773 0.44402 -0.48565 0.4478 -0.48843 C 0.44884 -0.48912 0.44702 -0.49213 0.44675 -0.49422 C 0.44662 -0.49491 0.44675 -0.49561 0.44675 -0.49607 " pathEditMode="relative" ptsTypes="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1.875E-6 0.00023 C 0.03568 -0.04769 0.04323 -0.05625 0.08594 -0.12963 C 0.10677 -0.16505 0.12331 -0.20834 0.14557 -0.24121 C 0.15 -0.24792 0.15482 -0.25347 0.15873 -0.26088 C 0.16472 -0.27199 0.16927 -0.28542 0.17526 -0.2963 L 0.17865 -0.30209 C 0.1862 -0.32917 0.17513 -0.2919 0.18412 -0.31574 C 0.18477 -0.3176 0.18451 -0.32014 0.18529 -0.32176 C 0.18711 -0.32547 0.18985 -0.32778 0.1918 -0.33148 C 0.19349 -0.33449 0.19453 -0.33843 0.19623 -0.34121 C 0.19792 -0.34422 0.2 -0.3463 0.20182 -0.34908 C 0.21263 -0.36713 0.20625 -0.36227 0.21393 -0.36667 L 0.22383 -0.38449 C 0.225 -0.38635 0.2263 -0.38797 0.22709 -0.39028 C 0.22787 -0.39236 0.22852 -0.39445 0.2293 -0.3963 C 0.23034 -0.39838 0.23164 -0.39977 0.23268 -0.40209 C 0.23477 -0.40695 0.24115 -0.4257 0.24258 -0.42963 C 0.24323 -0.43148 0.24401 -0.43357 0.24479 -0.43542 C 0.24701 -0.44074 0.24909 -0.44607 0.25143 -0.45116 C 0.25274 -0.45394 0.25443 -0.45602 0.25586 -0.45903 C 0.25664 -0.46065 0.25703 -0.46343 0.25807 -0.46482 C 0.25951 -0.4669 0.26081 -0.46667 0.2625 -0.46667 " pathEditMode="relative" rAng="0" ptsTypes="AAAAAAAAAAAAAAAAA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803283_10-phonoteka_org-p-fon-kuryatnik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66" y="0"/>
            <a:ext cx="12446066" cy="70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78" y="0"/>
            <a:ext cx="9654210" cy="14891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ЗА СТРАННЫЕ ПТИЦЫ ЖИВУТ НА ФЕРМЕ, ЧТО НАПУТАНО ТУТ?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36869" y="5398535"/>
            <a:ext cx="2756262" cy="1319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ЦЫПТАЛЯ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9212" y="2242457"/>
            <a:ext cx="2756262" cy="1319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ДЮИНК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8532" y="744583"/>
            <a:ext cx="2756262" cy="1319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ТУПЕХ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1081" y="3846622"/>
            <a:ext cx="2756262" cy="1319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СИГУ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0621" y="2784176"/>
            <a:ext cx="2756262" cy="1319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РИКУЦА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111</Words>
  <Application>Microsoft Office PowerPoint</Application>
  <PresentationFormat>Широкоэкранный</PresentationFormat>
  <Paragraphs>57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Ретро</vt:lpstr>
      <vt:lpstr>ИНТЕРАКТИВНАЯ ИГРА «Сложи слоги»</vt:lpstr>
      <vt:lpstr>ВЕСЕЛЫЙ ПАРОВОЗИК! В КАЖДОМ ПОЕЗДЕ ЕСТЬ ЛИШНИЙ ВАГОНЧИК, НАЙДИ ЕГО!</vt:lpstr>
      <vt:lpstr> НАЙДИ ВСЕ СЛОВА В ЦЕПОЧКЕ. СКОЛЬКО СЛОГОВ?</vt:lpstr>
      <vt:lpstr>В КАКОМ ДОМИКЕ ЖИВУТ ЖИВОТНЫЕ,ЧИСЛО ОКОШЕК СОВПАДАЕТ С КОЛИЧЕСТВОМ СЛОГОВ В СЛОВЕ.</vt:lpstr>
      <vt:lpstr>ЧТО ЗА СТРАННЫЕ ПТИЦЫ ЖИВУТ НА ФЕРМЕ, ЧТО НАПУТАНО ТУТ?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2023-01-11T17:03:57Z</dcterms:created>
  <dcterms:modified xsi:type="dcterms:W3CDTF">2024-01-21T18:16:54Z</dcterms:modified>
</cp:coreProperties>
</file>